
<file path=[Content_Types].xml><?xml version="1.0" encoding="utf-8"?>
<Types xmlns="http://schemas.openxmlformats.org/package/2006/content-types">
  <Default Extension="jpeg" ContentType="image/jpeg"/>
  <Default Extension="wav" ContentType="audio/x-wav"/>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showSpecialPlsOnTitleSld="0">
  <p:sldMasterIdLst>
    <p:sldMasterId id="2147483648" r:id="rId1"/>
  </p:sldMasterIdLst>
  <p:notesMasterIdLst>
    <p:notesMasterId r:id="rId7"/>
  </p:notesMasterIdLst>
  <p:handoutMasterIdLst>
    <p:handoutMasterId r:id="rId46"/>
  </p:handoutMasterIdLst>
  <p:sldIdLst>
    <p:sldId id="288" r:id="rId3"/>
    <p:sldId id="333" r:id="rId4"/>
    <p:sldId id="295" r:id="rId5"/>
    <p:sldId id="296" r:id="rId6"/>
    <p:sldId id="291" r:id="rId8"/>
    <p:sldId id="293" r:id="rId9"/>
    <p:sldId id="385" r:id="rId10"/>
    <p:sldId id="386" r:id="rId11"/>
    <p:sldId id="387" r:id="rId12"/>
    <p:sldId id="343" r:id="rId13"/>
    <p:sldId id="388" r:id="rId14"/>
    <p:sldId id="389" r:id="rId15"/>
    <p:sldId id="390" r:id="rId16"/>
    <p:sldId id="355" r:id="rId17"/>
    <p:sldId id="391" r:id="rId18"/>
    <p:sldId id="392" r:id="rId19"/>
    <p:sldId id="393" r:id="rId20"/>
    <p:sldId id="394" r:id="rId21"/>
    <p:sldId id="395" r:id="rId22"/>
    <p:sldId id="396" r:id="rId23"/>
    <p:sldId id="397" r:id="rId24"/>
    <p:sldId id="356" r:id="rId25"/>
    <p:sldId id="339" r:id="rId26"/>
    <p:sldId id="399" r:id="rId27"/>
    <p:sldId id="400" r:id="rId28"/>
    <p:sldId id="401" r:id="rId29"/>
    <p:sldId id="402" r:id="rId30"/>
    <p:sldId id="346" r:id="rId31"/>
    <p:sldId id="357" r:id="rId32"/>
    <p:sldId id="349" r:id="rId33"/>
    <p:sldId id="321" r:id="rId34"/>
    <p:sldId id="359" r:id="rId35"/>
    <p:sldId id="358" r:id="rId36"/>
    <p:sldId id="350" r:id="rId37"/>
    <p:sldId id="351" r:id="rId38"/>
    <p:sldId id="360" r:id="rId39"/>
    <p:sldId id="323" r:id="rId40"/>
    <p:sldId id="324" r:id="rId41"/>
    <p:sldId id="328" r:id="rId42"/>
    <p:sldId id="361" r:id="rId43"/>
    <p:sldId id="362" r:id="rId44"/>
    <p:sldId id="326" r:id="rId45"/>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500" autoAdjust="0"/>
    <p:restoredTop sz="84758" autoAdjust="0"/>
  </p:normalViewPr>
  <p:slideViewPr>
    <p:cSldViewPr snapToGrid="0">
      <p:cViewPr varScale="1">
        <p:scale>
          <a:sx n="63" d="100"/>
          <a:sy n="63" d="100"/>
        </p:scale>
        <p:origin x="948" y="60"/>
      </p:cViewPr>
      <p:guideLst>
        <p:guide orient="horz" pos="2160"/>
        <p:guide pos="391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7A6E394-C022-490F-831E-E9CDD848C163}"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lang="zh-CN" altLang="en-US"/>
        </a:p>
      </dgm:t>
    </dgm:pt>
    <dgm:pt modelId="{4E6E3DE3-64FB-42C2-BFE4-F410305F0C5C}">
      <dgm:prSet phldrT="[文本]"/>
      <dgm:spPr/>
      <dgm:t>
        <a:bodyPr/>
        <a:lstStyle/>
        <a:p>
          <a:r>
            <a:rPr lang="zh-CN" altLang="en-US" dirty="0"/>
            <a:t>项目有一个特定的目的</a:t>
          </a:r>
        </a:p>
      </dgm:t>
    </dgm:pt>
    <dgm:pt modelId="{02229255-8928-495E-9118-2EF59180D75E}" cxnId="{D8D3158E-35C1-44A5-BDED-3BFF57DD3C10}" type="parTrans">
      <dgm:prSet/>
      <dgm:spPr/>
      <dgm:t>
        <a:bodyPr/>
        <a:lstStyle/>
        <a:p>
          <a:endParaRPr lang="zh-CN" altLang="en-US"/>
        </a:p>
      </dgm:t>
    </dgm:pt>
    <dgm:pt modelId="{801B4F92-B574-47D5-B66A-0C16168FCB19}" cxnId="{D8D3158E-35C1-44A5-BDED-3BFF57DD3C10}" type="sibTrans">
      <dgm:prSet/>
      <dgm:spPr/>
      <dgm:t>
        <a:bodyPr/>
        <a:lstStyle/>
        <a:p>
          <a:endParaRPr lang="zh-CN" altLang="en-US"/>
        </a:p>
      </dgm:t>
    </dgm:pt>
    <dgm:pt modelId="{65D40A9C-F1E8-4AEB-8C19-6A3F3A39C619}">
      <dgm:prSet phldrT="[文本]"/>
      <dgm:spPr/>
      <dgm:t>
        <a:bodyPr/>
        <a:lstStyle/>
        <a:p>
          <a:r>
            <a:rPr lang="zh-CN" altLang="en-US" dirty="0"/>
            <a:t>项目是通过不断完善的细节而逐步开展的</a:t>
          </a:r>
        </a:p>
      </dgm:t>
    </dgm:pt>
    <dgm:pt modelId="{C57FFBBF-2183-439F-AD10-4AFAA4E0F931}" cxnId="{AC277764-77D7-4D47-BE3B-AA7D2737C647}" type="parTrans">
      <dgm:prSet/>
      <dgm:spPr/>
      <dgm:t>
        <a:bodyPr/>
        <a:lstStyle/>
        <a:p>
          <a:endParaRPr lang="zh-CN" altLang="en-US"/>
        </a:p>
      </dgm:t>
    </dgm:pt>
    <dgm:pt modelId="{3C4C3E58-C739-4B90-A497-42D9BBBB056E}" cxnId="{AC277764-77D7-4D47-BE3B-AA7D2737C647}" type="sibTrans">
      <dgm:prSet/>
      <dgm:spPr/>
      <dgm:t>
        <a:bodyPr/>
        <a:lstStyle/>
        <a:p>
          <a:endParaRPr lang="zh-CN" altLang="en-US"/>
        </a:p>
      </dgm:t>
    </dgm:pt>
    <dgm:pt modelId="{2CA71654-BDA9-435D-A667-19BE1424C574}">
      <dgm:prSet phldrT="[文本]"/>
      <dgm:spPr/>
      <dgm:t>
        <a:bodyPr/>
        <a:lstStyle/>
        <a:p>
          <a:r>
            <a:rPr lang="zh-CN" altLang="en-US" dirty="0"/>
            <a:t>项目通常需要来自不同领域的资源</a:t>
          </a:r>
        </a:p>
      </dgm:t>
    </dgm:pt>
    <dgm:pt modelId="{7E57376B-CC88-49C4-8864-66D1393CEDE2}" cxnId="{F5D1BF10-1118-4659-A71E-B3FE2A608A99}" type="parTrans">
      <dgm:prSet/>
      <dgm:spPr/>
      <dgm:t>
        <a:bodyPr/>
        <a:lstStyle/>
        <a:p>
          <a:endParaRPr lang="zh-CN" altLang="en-US"/>
        </a:p>
      </dgm:t>
    </dgm:pt>
    <dgm:pt modelId="{E4356BB9-5F85-4A1E-BF17-368B81F7384E}" cxnId="{F5D1BF10-1118-4659-A71E-B3FE2A608A99}" type="sibTrans">
      <dgm:prSet/>
      <dgm:spPr/>
      <dgm:t>
        <a:bodyPr/>
        <a:lstStyle/>
        <a:p>
          <a:endParaRPr lang="zh-CN" altLang="en-US"/>
        </a:p>
      </dgm:t>
    </dgm:pt>
    <dgm:pt modelId="{92F9D8F6-1D9C-4FF0-B1B1-8F75FA903B6F}">
      <dgm:prSet phldrT="[文本]"/>
      <dgm:spPr/>
      <dgm:t>
        <a:bodyPr/>
        <a:lstStyle/>
        <a:p>
          <a:r>
            <a:rPr lang="zh-CN" altLang="en-US" dirty="0"/>
            <a:t>项目应有一个主要客户或者发起人</a:t>
          </a:r>
        </a:p>
      </dgm:t>
    </dgm:pt>
    <dgm:pt modelId="{508B4BAA-53E7-447E-8871-E50C97F6405A}" cxnId="{EF22DCF8-F707-4DEC-B667-516753FCBEEB}" type="parTrans">
      <dgm:prSet/>
      <dgm:spPr/>
      <dgm:t>
        <a:bodyPr/>
        <a:lstStyle/>
        <a:p>
          <a:endParaRPr lang="zh-CN" altLang="en-US"/>
        </a:p>
      </dgm:t>
    </dgm:pt>
    <dgm:pt modelId="{6920D9B2-E0C4-4234-A5E6-922BA678B0C0}" cxnId="{EF22DCF8-F707-4DEC-B667-516753FCBEEB}" type="sibTrans">
      <dgm:prSet/>
      <dgm:spPr/>
      <dgm:t>
        <a:bodyPr/>
        <a:lstStyle/>
        <a:p>
          <a:endParaRPr lang="zh-CN" altLang="en-US"/>
        </a:p>
      </dgm:t>
    </dgm:pt>
    <dgm:pt modelId="{6BF269ED-BDBA-4D58-BDBF-3CBEEAD4699E}" type="pres">
      <dgm:prSet presAssocID="{27A6E394-C022-490F-831E-E9CDD848C163}" presName="Name0" presStyleCnt="0">
        <dgm:presLayoutVars>
          <dgm:chMax val="7"/>
          <dgm:chPref val="7"/>
          <dgm:dir/>
        </dgm:presLayoutVars>
      </dgm:prSet>
      <dgm:spPr/>
      <dgm:t>
        <a:bodyPr/>
        <a:lstStyle/>
        <a:p>
          <a:endParaRPr lang="zh-CN" altLang="en-US"/>
        </a:p>
      </dgm:t>
    </dgm:pt>
    <dgm:pt modelId="{94263041-DFED-4061-9B1D-53E4A0410E9D}" type="pres">
      <dgm:prSet presAssocID="{27A6E394-C022-490F-831E-E9CDD848C163}" presName="Name1" presStyleCnt="0"/>
      <dgm:spPr/>
    </dgm:pt>
    <dgm:pt modelId="{BA88A195-FFC0-4394-8ECF-7DD704EF3937}" type="pres">
      <dgm:prSet presAssocID="{27A6E394-C022-490F-831E-E9CDD848C163}" presName="cycle" presStyleCnt="0"/>
      <dgm:spPr/>
    </dgm:pt>
    <dgm:pt modelId="{9699792D-4AAB-464F-81C5-204F30AD5008}" type="pres">
      <dgm:prSet presAssocID="{27A6E394-C022-490F-831E-E9CDD848C163}" presName="srcNode" presStyleLbl="node1" presStyleIdx="0" presStyleCnt="4"/>
      <dgm:spPr/>
    </dgm:pt>
    <dgm:pt modelId="{893862CA-2FBD-4C0F-982E-9B1C35E98F69}" type="pres">
      <dgm:prSet presAssocID="{27A6E394-C022-490F-831E-E9CDD848C163}" presName="conn" presStyleLbl="parChTrans1D2" presStyleIdx="0" presStyleCnt="1"/>
      <dgm:spPr/>
      <dgm:t>
        <a:bodyPr/>
        <a:lstStyle/>
        <a:p>
          <a:endParaRPr lang="zh-CN" altLang="en-US"/>
        </a:p>
      </dgm:t>
    </dgm:pt>
    <dgm:pt modelId="{8AE3E327-C5E5-4FCD-86A4-CBD0215D6C4D}" type="pres">
      <dgm:prSet presAssocID="{27A6E394-C022-490F-831E-E9CDD848C163}" presName="extraNode" presStyleLbl="node1" presStyleIdx="0" presStyleCnt="4"/>
      <dgm:spPr/>
    </dgm:pt>
    <dgm:pt modelId="{FCE6190F-96B8-4354-ACED-FA409D36BA86}" type="pres">
      <dgm:prSet presAssocID="{27A6E394-C022-490F-831E-E9CDD848C163}" presName="dstNode" presStyleLbl="node1" presStyleIdx="0" presStyleCnt="4"/>
      <dgm:spPr/>
    </dgm:pt>
    <dgm:pt modelId="{C3FFF2D1-3A9A-451B-BDF3-765C8BEC047E}" type="pres">
      <dgm:prSet presAssocID="{4E6E3DE3-64FB-42C2-BFE4-F410305F0C5C}" presName="text_1" presStyleLbl="node1" presStyleIdx="0" presStyleCnt="4">
        <dgm:presLayoutVars>
          <dgm:bulletEnabled val="1"/>
        </dgm:presLayoutVars>
      </dgm:prSet>
      <dgm:spPr/>
      <dgm:t>
        <a:bodyPr/>
        <a:lstStyle/>
        <a:p>
          <a:endParaRPr lang="zh-CN" altLang="en-US"/>
        </a:p>
      </dgm:t>
    </dgm:pt>
    <dgm:pt modelId="{B2D5A2AE-B1C7-4E39-B17B-99691EDF1BA1}" type="pres">
      <dgm:prSet presAssocID="{4E6E3DE3-64FB-42C2-BFE4-F410305F0C5C}" presName="accent_1" presStyleCnt="0"/>
      <dgm:spPr/>
    </dgm:pt>
    <dgm:pt modelId="{517C5909-D2E8-4AD7-BEE0-629724FF14CE}" type="pres">
      <dgm:prSet presAssocID="{4E6E3DE3-64FB-42C2-BFE4-F410305F0C5C}" presName="accentRepeatNode" presStyleLbl="solidFgAcc1" presStyleIdx="0" presStyleCnt="4"/>
      <dgm:spPr/>
    </dgm:pt>
    <dgm:pt modelId="{7BCFDC8A-11BB-449E-8AA1-027287C1C01C}" type="pres">
      <dgm:prSet presAssocID="{65D40A9C-F1E8-4AEB-8C19-6A3F3A39C619}" presName="text_2" presStyleLbl="node1" presStyleIdx="1" presStyleCnt="4">
        <dgm:presLayoutVars>
          <dgm:bulletEnabled val="1"/>
        </dgm:presLayoutVars>
      </dgm:prSet>
      <dgm:spPr/>
      <dgm:t>
        <a:bodyPr/>
        <a:lstStyle/>
        <a:p>
          <a:endParaRPr lang="zh-CN" altLang="en-US"/>
        </a:p>
      </dgm:t>
    </dgm:pt>
    <dgm:pt modelId="{5B8D2F33-8B2D-4DFE-BC87-169FC1F154F9}" type="pres">
      <dgm:prSet presAssocID="{65D40A9C-F1E8-4AEB-8C19-6A3F3A39C619}" presName="accent_2" presStyleCnt="0"/>
      <dgm:spPr/>
    </dgm:pt>
    <dgm:pt modelId="{B6DCFE66-492D-4AE6-9F37-C93B46D35364}" type="pres">
      <dgm:prSet presAssocID="{65D40A9C-F1E8-4AEB-8C19-6A3F3A39C619}" presName="accentRepeatNode" presStyleLbl="solidFgAcc1" presStyleIdx="1" presStyleCnt="4"/>
      <dgm:spPr/>
    </dgm:pt>
    <dgm:pt modelId="{641711B6-EDB0-4AA7-81C0-65FEC9459FBA}" type="pres">
      <dgm:prSet presAssocID="{2CA71654-BDA9-435D-A667-19BE1424C574}" presName="text_3" presStyleLbl="node1" presStyleIdx="2" presStyleCnt="4">
        <dgm:presLayoutVars>
          <dgm:bulletEnabled val="1"/>
        </dgm:presLayoutVars>
      </dgm:prSet>
      <dgm:spPr/>
      <dgm:t>
        <a:bodyPr/>
        <a:lstStyle/>
        <a:p>
          <a:endParaRPr lang="zh-CN" altLang="en-US"/>
        </a:p>
      </dgm:t>
    </dgm:pt>
    <dgm:pt modelId="{8584F39A-F5AD-44DD-953C-D92F84660C19}" type="pres">
      <dgm:prSet presAssocID="{2CA71654-BDA9-435D-A667-19BE1424C574}" presName="accent_3" presStyleCnt="0"/>
      <dgm:spPr/>
    </dgm:pt>
    <dgm:pt modelId="{451635FD-30B3-4BB5-8AEC-375202467B14}" type="pres">
      <dgm:prSet presAssocID="{2CA71654-BDA9-435D-A667-19BE1424C574}" presName="accentRepeatNode" presStyleLbl="solidFgAcc1" presStyleIdx="2" presStyleCnt="4"/>
      <dgm:spPr/>
    </dgm:pt>
    <dgm:pt modelId="{7E04952E-86B9-4258-B64D-EA9E66178709}" type="pres">
      <dgm:prSet presAssocID="{92F9D8F6-1D9C-4FF0-B1B1-8F75FA903B6F}" presName="text_4" presStyleLbl="node1" presStyleIdx="3" presStyleCnt="4">
        <dgm:presLayoutVars>
          <dgm:bulletEnabled val="1"/>
        </dgm:presLayoutVars>
      </dgm:prSet>
      <dgm:spPr/>
      <dgm:t>
        <a:bodyPr/>
        <a:lstStyle/>
        <a:p>
          <a:endParaRPr lang="zh-CN" altLang="en-US"/>
        </a:p>
      </dgm:t>
    </dgm:pt>
    <dgm:pt modelId="{960E67F1-47E3-4B06-B968-8B17F4B0B3E1}" type="pres">
      <dgm:prSet presAssocID="{92F9D8F6-1D9C-4FF0-B1B1-8F75FA903B6F}" presName="accent_4" presStyleCnt="0"/>
      <dgm:spPr/>
    </dgm:pt>
    <dgm:pt modelId="{0F24BD3B-A04B-49DF-BFBA-DB634CDB6925}" type="pres">
      <dgm:prSet presAssocID="{92F9D8F6-1D9C-4FF0-B1B1-8F75FA903B6F}" presName="accentRepeatNode" presStyleLbl="solidFgAcc1" presStyleIdx="3" presStyleCnt="4"/>
      <dgm:spPr/>
    </dgm:pt>
  </dgm:ptLst>
  <dgm:cxnLst>
    <dgm:cxn modelId="{16B0DD2E-543D-4993-98A6-A31DFB59ECE4}" type="presOf" srcId="{92F9D8F6-1D9C-4FF0-B1B1-8F75FA903B6F}" destId="{7E04952E-86B9-4258-B64D-EA9E66178709}" srcOrd="0" destOrd="0" presId="urn:microsoft.com/office/officeart/2008/layout/VerticalCurvedList"/>
    <dgm:cxn modelId="{EF22DCF8-F707-4DEC-B667-516753FCBEEB}" srcId="{27A6E394-C022-490F-831E-E9CDD848C163}" destId="{92F9D8F6-1D9C-4FF0-B1B1-8F75FA903B6F}" srcOrd="3" destOrd="0" parTransId="{508B4BAA-53E7-447E-8871-E50C97F6405A}" sibTransId="{6920D9B2-E0C4-4234-A5E6-922BA678B0C0}"/>
    <dgm:cxn modelId="{F5D1BF10-1118-4659-A71E-B3FE2A608A99}" srcId="{27A6E394-C022-490F-831E-E9CDD848C163}" destId="{2CA71654-BDA9-435D-A667-19BE1424C574}" srcOrd="2" destOrd="0" parTransId="{7E57376B-CC88-49C4-8864-66D1393CEDE2}" sibTransId="{E4356BB9-5F85-4A1E-BF17-368B81F7384E}"/>
    <dgm:cxn modelId="{B580ADB5-C602-4FAA-8157-4291AB0C2296}" type="presOf" srcId="{4E6E3DE3-64FB-42C2-BFE4-F410305F0C5C}" destId="{C3FFF2D1-3A9A-451B-BDF3-765C8BEC047E}" srcOrd="0" destOrd="0" presId="urn:microsoft.com/office/officeart/2008/layout/VerticalCurvedList"/>
    <dgm:cxn modelId="{AC277764-77D7-4D47-BE3B-AA7D2737C647}" srcId="{27A6E394-C022-490F-831E-E9CDD848C163}" destId="{65D40A9C-F1E8-4AEB-8C19-6A3F3A39C619}" srcOrd="1" destOrd="0" parTransId="{C57FFBBF-2183-439F-AD10-4AFAA4E0F931}" sibTransId="{3C4C3E58-C739-4B90-A497-42D9BBBB056E}"/>
    <dgm:cxn modelId="{142DEBA8-8CDE-41F7-A7E8-70152B0DA125}" type="presOf" srcId="{65D40A9C-F1E8-4AEB-8C19-6A3F3A39C619}" destId="{7BCFDC8A-11BB-449E-8AA1-027287C1C01C}" srcOrd="0" destOrd="0" presId="urn:microsoft.com/office/officeart/2008/layout/VerticalCurvedList"/>
    <dgm:cxn modelId="{9AAA0CA7-7E7A-40D1-B923-2C6CC7F8DC01}" type="presOf" srcId="{27A6E394-C022-490F-831E-E9CDD848C163}" destId="{6BF269ED-BDBA-4D58-BDBF-3CBEEAD4699E}" srcOrd="0" destOrd="0" presId="urn:microsoft.com/office/officeart/2008/layout/VerticalCurvedList"/>
    <dgm:cxn modelId="{B74CBCE9-CFA5-445C-A14F-7A79793196D7}" type="presOf" srcId="{801B4F92-B574-47D5-B66A-0C16168FCB19}" destId="{893862CA-2FBD-4C0F-982E-9B1C35E98F69}" srcOrd="0" destOrd="0" presId="urn:microsoft.com/office/officeart/2008/layout/VerticalCurvedList"/>
    <dgm:cxn modelId="{D8D3158E-35C1-44A5-BDED-3BFF57DD3C10}" srcId="{27A6E394-C022-490F-831E-E9CDD848C163}" destId="{4E6E3DE3-64FB-42C2-BFE4-F410305F0C5C}" srcOrd="0" destOrd="0" parTransId="{02229255-8928-495E-9118-2EF59180D75E}" sibTransId="{801B4F92-B574-47D5-B66A-0C16168FCB19}"/>
    <dgm:cxn modelId="{5012A449-6772-4D78-9E9C-B9E21063D7ED}" type="presOf" srcId="{2CA71654-BDA9-435D-A667-19BE1424C574}" destId="{641711B6-EDB0-4AA7-81C0-65FEC9459FBA}" srcOrd="0" destOrd="0" presId="urn:microsoft.com/office/officeart/2008/layout/VerticalCurvedList"/>
    <dgm:cxn modelId="{3CA8D66D-EF25-440E-91C5-2C37771A74C3}" type="presParOf" srcId="{6BF269ED-BDBA-4D58-BDBF-3CBEEAD4699E}" destId="{94263041-DFED-4061-9B1D-53E4A0410E9D}" srcOrd="0" destOrd="0" presId="urn:microsoft.com/office/officeart/2008/layout/VerticalCurvedList"/>
    <dgm:cxn modelId="{F6E78FE1-6D28-4264-8C85-E0FB944D85CD}" type="presParOf" srcId="{94263041-DFED-4061-9B1D-53E4A0410E9D}" destId="{BA88A195-FFC0-4394-8ECF-7DD704EF3937}" srcOrd="0" destOrd="0" presId="urn:microsoft.com/office/officeart/2008/layout/VerticalCurvedList"/>
    <dgm:cxn modelId="{71B981C3-E37D-45FF-976A-DEE216FC478F}" type="presParOf" srcId="{BA88A195-FFC0-4394-8ECF-7DD704EF3937}" destId="{9699792D-4AAB-464F-81C5-204F30AD5008}" srcOrd="0" destOrd="0" presId="urn:microsoft.com/office/officeart/2008/layout/VerticalCurvedList"/>
    <dgm:cxn modelId="{E08B9C96-C7E2-4891-A538-5E4D51FB6983}" type="presParOf" srcId="{BA88A195-FFC0-4394-8ECF-7DD704EF3937}" destId="{893862CA-2FBD-4C0F-982E-9B1C35E98F69}" srcOrd="1" destOrd="0" presId="urn:microsoft.com/office/officeart/2008/layout/VerticalCurvedList"/>
    <dgm:cxn modelId="{E7E30109-FC02-4D4E-9433-03D403512663}" type="presParOf" srcId="{BA88A195-FFC0-4394-8ECF-7DD704EF3937}" destId="{8AE3E327-C5E5-4FCD-86A4-CBD0215D6C4D}" srcOrd="2" destOrd="0" presId="urn:microsoft.com/office/officeart/2008/layout/VerticalCurvedList"/>
    <dgm:cxn modelId="{D3161BAB-5B99-41C8-B837-6A056409CBF9}" type="presParOf" srcId="{BA88A195-FFC0-4394-8ECF-7DD704EF3937}" destId="{FCE6190F-96B8-4354-ACED-FA409D36BA86}" srcOrd="3" destOrd="0" presId="urn:microsoft.com/office/officeart/2008/layout/VerticalCurvedList"/>
    <dgm:cxn modelId="{9DF6F96E-586B-4347-849C-DB4A88333EE5}" type="presParOf" srcId="{94263041-DFED-4061-9B1D-53E4A0410E9D}" destId="{C3FFF2D1-3A9A-451B-BDF3-765C8BEC047E}" srcOrd="1" destOrd="0" presId="urn:microsoft.com/office/officeart/2008/layout/VerticalCurvedList"/>
    <dgm:cxn modelId="{A603E9BF-380D-4F63-B943-4104209D2221}" type="presParOf" srcId="{94263041-DFED-4061-9B1D-53E4A0410E9D}" destId="{B2D5A2AE-B1C7-4E39-B17B-99691EDF1BA1}" srcOrd="2" destOrd="0" presId="urn:microsoft.com/office/officeart/2008/layout/VerticalCurvedList"/>
    <dgm:cxn modelId="{23D9B313-F1AC-4783-8425-A61F923E6FCA}" type="presParOf" srcId="{B2D5A2AE-B1C7-4E39-B17B-99691EDF1BA1}" destId="{517C5909-D2E8-4AD7-BEE0-629724FF14CE}" srcOrd="0" destOrd="0" presId="urn:microsoft.com/office/officeart/2008/layout/VerticalCurvedList"/>
    <dgm:cxn modelId="{9B7B4752-3DB2-463D-A9F9-22B486F17C9E}" type="presParOf" srcId="{94263041-DFED-4061-9B1D-53E4A0410E9D}" destId="{7BCFDC8A-11BB-449E-8AA1-027287C1C01C}" srcOrd="3" destOrd="0" presId="urn:microsoft.com/office/officeart/2008/layout/VerticalCurvedList"/>
    <dgm:cxn modelId="{75DCA108-E5DA-433C-A29F-1D3A3A5A88F4}" type="presParOf" srcId="{94263041-DFED-4061-9B1D-53E4A0410E9D}" destId="{5B8D2F33-8B2D-4DFE-BC87-169FC1F154F9}" srcOrd="4" destOrd="0" presId="urn:microsoft.com/office/officeart/2008/layout/VerticalCurvedList"/>
    <dgm:cxn modelId="{2CAEB3D8-4999-45B3-B1A5-E40689F4C9F4}" type="presParOf" srcId="{5B8D2F33-8B2D-4DFE-BC87-169FC1F154F9}" destId="{B6DCFE66-492D-4AE6-9F37-C93B46D35364}" srcOrd="0" destOrd="0" presId="urn:microsoft.com/office/officeart/2008/layout/VerticalCurvedList"/>
    <dgm:cxn modelId="{D7C25F17-5E52-4445-9391-ECFA6F2B816A}" type="presParOf" srcId="{94263041-DFED-4061-9B1D-53E4A0410E9D}" destId="{641711B6-EDB0-4AA7-81C0-65FEC9459FBA}" srcOrd="5" destOrd="0" presId="urn:microsoft.com/office/officeart/2008/layout/VerticalCurvedList"/>
    <dgm:cxn modelId="{D7CEF041-6990-4F17-A5DD-022D5BD7F5A5}" type="presParOf" srcId="{94263041-DFED-4061-9B1D-53E4A0410E9D}" destId="{8584F39A-F5AD-44DD-953C-D92F84660C19}" srcOrd="6" destOrd="0" presId="urn:microsoft.com/office/officeart/2008/layout/VerticalCurvedList"/>
    <dgm:cxn modelId="{BA168F53-46D9-45B3-87FA-3AA050E17D93}" type="presParOf" srcId="{8584F39A-F5AD-44DD-953C-D92F84660C19}" destId="{451635FD-30B3-4BB5-8AEC-375202467B14}" srcOrd="0" destOrd="0" presId="urn:microsoft.com/office/officeart/2008/layout/VerticalCurvedList"/>
    <dgm:cxn modelId="{257C1B19-843D-4A09-AA84-D2F2A12BB58D}" type="presParOf" srcId="{94263041-DFED-4061-9B1D-53E4A0410E9D}" destId="{7E04952E-86B9-4258-B64D-EA9E66178709}" srcOrd="7" destOrd="0" presId="urn:microsoft.com/office/officeart/2008/layout/VerticalCurvedList"/>
    <dgm:cxn modelId="{E5B61B5F-57C9-494A-8AF9-AB2866E6291A}" type="presParOf" srcId="{94263041-DFED-4061-9B1D-53E4A0410E9D}" destId="{960E67F1-47E3-4B06-B968-8B17F4B0B3E1}" srcOrd="8" destOrd="0" presId="urn:microsoft.com/office/officeart/2008/layout/VerticalCurvedList"/>
    <dgm:cxn modelId="{C2F901D3-C208-4719-B9F8-E2732D42FDD4}" type="presParOf" srcId="{960E67F1-47E3-4B06-B968-8B17F4B0B3E1}" destId="{0F24BD3B-A04B-49DF-BFBA-DB634CDB6925}"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249BF-F40E-4467-B042-2A948CE104D0}"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zh-CN" altLang="en-US"/>
        </a:p>
      </dgm:t>
    </dgm:pt>
    <dgm:pt modelId="{14419E8F-7F2E-4BEE-AC59-38AB4862F3AB}">
      <dgm:prSet phldrT="[文本]"/>
      <dgm:spPr/>
      <dgm:t>
        <a:bodyPr/>
        <a:lstStyle/>
        <a:p>
          <a:r>
            <a:rPr lang="zh-CN" altLang="en-US" dirty="0">
              <a:latin typeface="微软雅黑" panose="020B0503020204020204" pitchFamily="34" charset="-122"/>
              <a:ea typeface="微软雅黑" panose="020B0503020204020204" pitchFamily="34" charset="-122"/>
            </a:rPr>
            <a:t>管理</a:t>
          </a:r>
        </a:p>
      </dgm:t>
    </dgm:pt>
    <dgm:pt modelId="{E940D990-9FD2-431F-B3E0-2A2F0725F670}" cxnId="{0873D453-7BE8-4005-8705-946B854010D0}"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B1085329-9DE2-4FDD-953E-1AA7267B3FA9}" cxnId="{0873D453-7BE8-4005-8705-946B854010D0}"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1E5D7542-64ED-4C78-AB90-8EC6A1B1C658}">
      <dgm:prSet phldrT="[文本]"/>
      <dgm:spPr/>
      <dgm:t>
        <a:bodyPr/>
        <a:lstStyle/>
        <a:p>
          <a:r>
            <a:rPr lang="zh-CN" altLang="en-US" dirty="0">
              <a:latin typeface="微软雅黑" panose="020B0503020204020204" pitchFamily="34" charset="-122"/>
              <a:ea typeface="微软雅黑" panose="020B0503020204020204" pitchFamily="34" charset="-122"/>
            </a:rPr>
            <a:t>管事</a:t>
          </a:r>
        </a:p>
      </dgm:t>
    </dgm:pt>
    <dgm:pt modelId="{83FB8AF9-9933-4F91-A068-D791DE96DBD9}" cxnId="{29801A14-7C34-488F-B00E-7C642B58C9F1}"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A4635532-C36D-4BE1-AC59-CB760B1F6202}" cxnId="{29801A14-7C34-488F-B00E-7C642B58C9F1}"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B92EFFC1-ADB9-4D32-82EA-07358DADAB75}">
      <dgm:prSet phldrT="[文本]"/>
      <dgm:spPr/>
      <dgm:t>
        <a:bodyPr/>
        <a:lstStyle/>
        <a:p>
          <a:r>
            <a:rPr lang="zh-CN" altLang="en-US" dirty="0">
              <a:latin typeface="微软雅黑" panose="020B0503020204020204" pitchFamily="34" charset="-122"/>
              <a:ea typeface="微软雅黑" panose="020B0503020204020204" pitchFamily="34" charset="-122"/>
            </a:rPr>
            <a:t>理人</a:t>
          </a:r>
        </a:p>
      </dgm:t>
    </dgm:pt>
    <dgm:pt modelId="{16803AF9-588D-418A-BE21-328B7F8672C0}" cxnId="{38227C8A-E7BB-41D8-9F9E-58A0F1FBBEBF}"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559C6B18-D641-4B26-B4C2-6911F6A50C82}" cxnId="{38227C8A-E7BB-41D8-9F9E-58A0F1FBBEBF}"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8F6EC1D1-C32E-4A99-B088-11EC1C89D7E7}" type="pres">
      <dgm:prSet presAssocID="{239249BF-F40E-4467-B042-2A948CE104D0}" presName="hierChild1" presStyleCnt="0">
        <dgm:presLayoutVars>
          <dgm:chPref val="1"/>
          <dgm:dir/>
          <dgm:animOne val="branch"/>
          <dgm:animLvl val="lvl"/>
          <dgm:resizeHandles/>
        </dgm:presLayoutVars>
      </dgm:prSet>
      <dgm:spPr/>
      <dgm:t>
        <a:bodyPr/>
        <a:lstStyle/>
        <a:p>
          <a:endParaRPr lang="zh-CN" altLang="en-US"/>
        </a:p>
      </dgm:t>
    </dgm:pt>
    <dgm:pt modelId="{2AB0E51C-F0F8-48DF-8260-7194D41E62AD}" type="pres">
      <dgm:prSet presAssocID="{14419E8F-7F2E-4BEE-AC59-38AB4862F3AB}" presName="hierRoot1" presStyleCnt="0"/>
      <dgm:spPr/>
    </dgm:pt>
    <dgm:pt modelId="{DCBFE763-87F2-462F-8671-7F41AE1BC19F}" type="pres">
      <dgm:prSet presAssocID="{14419E8F-7F2E-4BEE-AC59-38AB4862F3AB}" presName="composite" presStyleCnt="0"/>
      <dgm:spPr/>
    </dgm:pt>
    <dgm:pt modelId="{4CA821E4-695D-4615-A7EB-319A7443EB4A}" type="pres">
      <dgm:prSet presAssocID="{14419E8F-7F2E-4BEE-AC59-38AB4862F3AB}" presName="background" presStyleLbl="node0" presStyleIdx="0" presStyleCnt="1"/>
      <dgm:spPr/>
    </dgm:pt>
    <dgm:pt modelId="{07D7CF1B-1E3F-4D08-8F9F-0A71EBA0D92F}" type="pres">
      <dgm:prSet presAssocID="{14419E8F-7F2E-4BEE-AC59-38AB4862F3AB}" presName="text" presStyleLbl="fgAcc0" presStyleIdx="0" presStyleCnt="1">
        <dgm:presLayoutVars>
          <dgm:chPref val="3"/>
        </dgm:presLayoutVars>
      </dgm:prSet>
      <dgm:spPr/>
      <dgm:t>
        <a:bodyPr/>
        <a:lstStyle/>
        <a:p>
          <a:endParaRPr lang="zh-CN" altLang="en-US"/>
        </a:p>
      </dgm:t>
    </dgm:pt>
    <dgm:pt modelId="{30E027BD-3556-4A0C-9E4C-A88E6C599D8E}" type="pres">
      <dgm:prSet presAssocID="{14419E8F-7F2E-4BEE-AC59-38AB4862F3AB}" presName="hierChild2" presStyleCnt="0"/>
      <dgm:spPr/>
    </dgm:pt>
    <dgm:pt modelId="{C1CB94A1-00A1-455D-A666-820D936A1815}" type="pres">
      <dgm:prSet presAssocID="{83FB8AF9-9933-4F91-A068-D791DE96DBD9}" presName="Name10" presStyleLbl="parChTrans1D2" presStyleIdx="0" presStyleCnt="2"/>
      <dgm:spPr/>
      <dgm:t>
        <a:bodyPr/>
        <a:lstStyle/>
        <a:p>
          <a:endParaRPr lang="zh-CN" altLang="en-US"/>
        </a:p>
      </dgm:t>
    </dgm:pt>
    <dgm:pt modelId="{670B1257-A00C-4D75-9060-93D445606FD7}" type="pres">
      <dgm:prSet presAssocID="{1E5D7542-64ED-4C78-AB90-8EC6A1B1C658}" presName="hierRoot2" presStyleCnt="0"/>
      <dgm:spPr/>
    </dgm:pt>
    <dgm:pt modelId="{0A4D22B2-575A-450E-9EE9-D39FC838D30D}" type="pres">
      <dgm:prSet presAssocID="{1E5D7542-64ED-4C78-AB90-8EC6A1B1C658}" presName="composite2" presStyleCnt="0"/>
      <dgm:spPr/>
    </dgm:pt>
    <dgm:pt modelId="{479A5264-6FE5-48E8-9DB9-7D142FB3ACA8}" type="pres">
      <dgm:prSet presAssocID="{1E5D7542-64ED-4C78-AB90-8EC6A1B1C658}" presName="background2" presStyleLbl="node2" presStyleIdx="0" presStyleCnt="2"/>
      <dgm:spPr/>
    </dgm:pt>
    <dgm:pt modelId="{3CB0FDAC-B7EA-4DCB-A6B2-001AFC09B322}" type="pres">
      <dgm:prSet presAssocID="{1E5D7542-64ED-4C78-AB90-8EC6A1B1C658}" presName="text2" presStyleLbl="fgAcc2" presStyleIdx="0" presStyleCnt="2">
        <dgm:presLayoutVars>
          <dgm:chPref val="3"/>
        </dgm:presLayoutVars>
      </dgm:prSet>
      <dgm:spPr/>
      <dgm:t>
        <a:bodyPr/>
        <a:lstStyle/>
        <a:p>
          <a:endParaRPr lang="zh-CN" altLang="en-US"/>
        </a:p>
      </dgm:t>
    </dgm:pt>
    <dgm:pt modelId="{AF8FCCA1-2AAA-4EF3-9AF0-83EC27344E8A}" type="pres">
      <dgm:prSet presAssocID="{1E5D7542-64ED-4C78-AB90-8EC6A1B1C658}" presName="hierChild3" presStyleCnt="0"/>
      <dgm:spPr/>
    </dgm:pt>
    <dgm:pt modelId="{F3BA41BF-9FB6-40FD-87A1-BE3F2A982E38}" type="pres">
      <dgm:prSet presAssocID="{16803AF9-588D-418A-BE21-328B7F8672C0}" presName="Name10" presStyleLbl="parChTrans1D2" presStyleIdx="1" presStyleCnt="2"/>
      <dgm:spPr/>
      <dgm:t>
        <a:bodyPr/>
        <a:lstStyle/>
        <a:p>
          <a:endParaRPr lang="zh-CN" altLang="en-US"/>
        </a:p>
      </dgm:t>
    </dgm:pt>
    <dgm:pt modelId="{36F12850-F359-46CE-BDA8-8BE8FEC2F3A8}" type="pres">
      <dgm:prSet presAssocID="{B92EFFC1-ADB9-4D32-82EA-07358DADAB75}" presName="hierRoot2" presStyleCnt="0"/>
      <dgm:spPr/>
    </dgm:pt>
    <dgm:pt modelId="{3D8130F7-4A91-4AF6-81DC-9DB9C597B8F3}" type="pres">
      <dgm:prSet presAssocID="{B92EFFC1-ADB9-4D32-82EA-07358DADAB75}" presName="composite2" presStyleCnt="0"/>
      <dgm:spPr/>
    </dgm:pt>
    <dgm:pt modelId="{7EBE767A-1B4A-4EFE-82C0-8C6F760BC6D6}" type="pres">
      <dgm:prSet presAssocID="{B92EFFC1-ADB9-4D32-82EA-07358DADAB75}" presName="background2" presStyleLbl="node2" presStyleIdx="1" presStyleCnt="2"/>
      <dgm:spPr/>
    </dgm:pt>
    <dgm:pt modelId="{439D8C08-8279-49A6-B271-42CB646D4711}" type="pres">
      <dgm:prSet presAssocID="{B92EFFC1-ADB9-4D32-82EA-07358DADAB75}" presName="text2" presStyleLbl="fgAcc2" presStyleIdx="1" presStyleCnt="2">
        <dgm:presLayoutVars>
          <dgm:chPref val="3"/>
        </dgm:presLayoutVars>
      </dgm:prSet>
      <dgm:spPr/>
      <dgm:t>
        <a:bodyPr/>
        <a:lstStyle/>
        <a:p>
          <a:endParaRPr lang="zh-CN" altLang="en-US"/>
        </a:p>
      </dgm:t>
    </dgm:pt>
    <dgm:pt modelId="{F33EBD38-39E4-494C-A610-FD5740EB1301}" type="pres">
      <dgm:prSet presAssocID="{B92EFFC1-ADB9-4D32-82EA-07358DADAB75}" presName="hierChild3" presStyleCnt="0"/>
      <dgm:spPr/>
    </dgm:pt>
  </dgm:ptLst>
  <dgm:cxnLst>
    <dgm:cxn modelId="{C4F4B3E0-1D31-44AB-A7AF-9DBDC224C3CC}" type="presOf" srcId="{B92EFFC1-ADB9-4D32-82EA-07358DADAB75}" destId="{439D8C08-8279-49A6-B271-42CB646D4711}" srcOrd="0" destOrd="0" presId="urn:microsoft.com/office/officeart/2005/8/layout/hierarchy1"/>
    <dgm:cxn modelId="{F80EF715-FA59-4312-98B6-3228A62866FD}" type="presOf" srcId="{1E5D7542-64ED-4C78-AB90-8EC6A1B1C658}" destId="{3CB0FDAC-B7EA-4DCB-A6B2-001AFC09B322}" srcOrd="0" destOrd="0" presId="urn:microsoft.com/office/officeart/2005/8/layout/hierarchy1"/>
    <dgm:cxn modelId="{38227C8A-E7BB-41D8-9F9E-58A0F1FBBEBF}" srcId="{14419E8F-7F2E-4BEE-AC59-38AB4862F3AB}" destId="{B92EFFC1-ADB9-4D32-82EA-07358DADAB75}" srcOrd="1" destOrd="0" parTransId="{16803AF9-588D-418A-BE21-328B7F8672C0}" sibTransId="{559C6B18-D641-4B26-B4C2-6911F6A50C82}"/>
    <dgm:cxn modelId="{0873D453-7BE8-4005-8705-946B854010D0}" srcId="{239249BF-F40E-4467-B042-2A948CE104D0}" destId="{14419E8F-7F2E-4BEE-AC59-38AB4862F3AB}" srcOrd="0" destOrd="0" parTransId="{E940D990-9FD2-431F-B3E0-2A2F0725F670}" sibTransId="{B1085329-9DE2-4FDD-953E-1AA7267B3FA9}"/>
    <dgm:cxn modelId="{29801A14-7C34-488F-B00E-7C642B58C9F1}" srcId="{14419E8F-7F2E-4BEE-AC59-38AB4862F3AB}" destId="{1E5D7542-64ED-4C78-AB90-8EC6A1B1C658}" srcOrd="0" destOrd="0" parTransId="{83FB8AF9-9933-4F91-A068-D791DE96DBD9}" sibTransId="{A4635532-C36D-4BE1-AC59-CB760B1F6202}"/>
    <dgm:cxn modelId="{97A5A3D4-3DEF-4008-A5EA-A1B07B9624A2}" type="presOf" srcId="{83FB8AF9-9933-4F91-A068-D791DE96DBD9}" destId="{C1CB94A1-00A1-455D-A666-820D936A1815}" srcOrd="0" destOrd="0" presId="urn:microsoft.com/office/officeart/2005/8/layout/hierarchy1"/>
    <dgm:cxn modelId="{DB0467F9-B365-4E30-8F7E-163BD09F7C96}" type="presOf" srcId="{16803AF9-588D-418A-BE21-328B7F8672C0}" destId="{F3BA41BF-9FB6-40FD-87A1-BE3F2A982E38}" srcOrd="0" destOrd="0" presId="urn:microsoft.com/office/officeart/2005/8/layout/hierarchy1"/>
    <dgm:cxn modelId="{F08F7211-7DD5-4B40-A7DF-20791BC34B48}" type="presOf" srcId="{14419E8F-7F2E-4BEE-AC59-38AB4862F3AB}" destId="{07D7CF1B-1E3F-4D08-8F9F-0A71EBA0D92F}" srcOrd="0" destOrd="0" presId="urn:microsoft.com/office/officeart/2005/8/layout/hierarchy1"/>
    <dgm:cxn modelId="{11BC6BC4-CE67-42D6-B43C-FDD97BED2EF0}" type="presOf" srcId="{239249BF-F40E-4467-B042-2A948CE104D0}" destId="{8F6EC1D1-C32E-4A99-B088-11EC1C89D7E7}" srcOrd="0" destOrd="0" presId="urn:microsoft.com/office/officeart/2005/8/layout/hierarchy1"/>
    <dgm:cxn modelId="{296C987F-B8F0-4E4A-8256-68C1CDF57CCB}" type="presParOf" srcId="{8F6EC1D1-C32E-4A99-B088-11EC1C89D7E7}" destId="{2AB0E51C-F0F8-48DF-8260-7194D41E62AD}" srcOrd="0" destOrd="0" presId="urn:microsoft.com/office/officeart/2005/8/layout/hierarchy1"/>
    <dgm:cxn modelId="{15C1FA3E-FDAF-400B-9B1D-E65D72FDB14E}" type="presParOf" srcId="{2AB0E51C-F0F8-48DF-8260-7194D41E62AD}" destId="{DCBFE763-87F2-462F-8671-7F41AE1BC19F}" srcOrd="0" destOrd="0" presId="urn:microsoft.com/office/officeart/2005/8/layout/hierarchy1"/>
    <dgm:cxn modelId="{BC2B016A-B6AA-47E0-A26B-9FC697078BFC}" type="presParOf" srcId="{DCBFE763-87F2-462F-8671-7F41AE1BC19F}" destId="{4CA821E4-695D-4615-A7EB-319A7443EB4A}" srcOrd="0" destOrd="0" presId="urn:microsoft.com/office/officeart/2005/8/layout/hierarchy1"/>
    <dgm:cxn modelId="{F3A3BE63-67A6-4B07-867C-4D01A948A1D9}" type="presParOf" srcId="{DCBFE763-87F2-462F-8671-7F41AE1BC19F}" destId="{07D7CF1B-1E3F-4D08-8F9F-0A71EBA0D92F}" srcOrd="1" destOrd="0" presId="urn:microsoft.com/office/officeart/2005/8/layout/hierarchy1"/>
    <dgm:cxn modelId="{E5855534-382D-4F3D-8C38-502A788CEE17}" type="presParOf" srcId="{2AB0E51C-F0F8-48DF-8260-7194D41E62AD}" destId="{30E027BD-3556-4A0C-9E4C-A88E6C599D8E}" srcOrd="1" destOrd="0" presId="urn:microsoft.com/office/officeart/2005/8/layout/hierarchy1"/>
    <dgm:cxn modelId="{32DCFBE5-9A12-4658-8364-27D4FB855E7F}" type="presParOf" srcId="{30E027BD-3556-4A0C-9E4C-A88E6C599D8E}" destId="{C1CB94A1-00A1-455D-A666-820D936A1815}" srcOrd="0" destOrd="0" presId="urn:microsoft.com/office/officeart/2005/8/layout/hierarchy1"/>
    <dgm:cxn modelId="{981E5866-B690-4F47-BA44-67C84195DABF}" type="presParOf" srcId="{30E027BD-3556-4A0C-9E4C-A88E6C599D8E}" destId="{670B1257-A00C-4D75-9060-93D445606FD7}" srcOrd="1" destOrd="0" presId="urn:microsoft.com/office/officeart/2005/8/layout/hierarchy1"/>
    <dgm:cxn modelId="{9C7063FB-479B-45F5-9CDA-380EC18C865A}" type="presParOf" srcId="{670B1257-A00C-4D75-9060-93D445606FD7}" destId="{0A4D22B2-575A-450E-9EE9-D39FC838D30D}" srcOrd="0" destOrd="0" presId="urn:microsoft.com/office/officeart/2005/8/layout/hierarchy1"/>
    <dgm:cxn modelId="{ED78E93C-D6A3-4588-8724-CFF5B182EDD4}" type="presParOf" srcId="{0A4D22B2-575A-450E-9EE9-D39FC838D30D}" destId="{479A5264-6FE5-48E8-9DB9-7D142FB3ACA8}" srcOrd="0" destOrd="0" presId="urn:microsoft.com/office/officeart/2005/8/layout/hierarchy1"/>
    <dgm:cxn modelId="{97975BA7-A759-4896-90C1-30A8B3783170}" type="presParOf" srcId="{0A4D22B2-575A-450E-9EE9-D39FC838D30D}" destId="{3CB0FDAC-B7EA-4DCB-A6B2-001AFC09B322}" srcOrd="1" destOrd="0" presId="urn:microsoft.com/office/officeart/2005/8/layout/hierarchy1"/>
    <dgm:cxn modelId="{5D8EA0FC-2791-400A-A276-6711CA14029B}" type="presParOf" srcId="{670B1257-A00C-4D75-9060-93D445606FD7}" destId="{AF8FCCA1-2AAA-4EF3-9AF0-83EC27344E8A}" srcOrd="1" destOrd="0" presId="urn:microsoft.com/office/officeart/2005/8/layout/hierarchy1"/>
    <dgm:cxn modelId="{AAD8E510-0941-401D-8CE1-0A3F3E6AB4B5}" type="presParOf" srcId="{30E027BD-3556-4A0C-9E4C-A88E6C599D8E}" destId="{F3BA41BF-9FB6-40FD-87A1-BE3F2A982E38}" srcOrd="2" destOrd="0" presId="urn:microsoft.com/office/officeart/2005/8/layout/hierarchy1"/>
    <dgm:cxn modelId="{A2A12E1B-3AF0-43E1-BD33-3833689455CA}" type="presParOf" srcId="{30E027BD-3556-4A0C-9E4C-A88E6C599D8E}" destId="{36F12850-F359-46CE-BDA8-8BE8FEC2F3A8}" srcOrd="3" destOrd="0" presId="urn:microsoft.com/office/officeart/2005/8/layout/hierarchy1"/>
    <dgm:cxn modelId="{D2A6A738-698A-42AE-9122-8AB9A01BE2E3}" type="presParOf" srcId="{36F12850-F359-46CE-BDA8-8BE8FEC2F3A8}" destId="{3D8130F7-4A91-4AF6-81DC-9DB9C597B8F3}" srcOrd="0" destOrd="0" presId="urn:microsoft.com/office/officeart/2005/8/layout/hierarchy1"/>
    <dgm:cxn modelId="{D70DCEBC-B7FE-40E5-A16F-53B18CE6D362}" type="presParOf" srcId="{3D8130F7-4A91-4AF6-81DC-9DB9C597B8F3}" destId="{7EBE767A-1B4A-4EFE-82C0-8C6F760BC6D6}" srcOrd="0" destOrd="0" presId="urn:microsoft.com/office/officeart/2005/8/layout/hierarchy1"/>
    <dgm:cxn modelId="{BD5A8573-5E09-4042-85DD-99F4F1705E32}" type="presParOf" srcId="{3D8130F7-4A91-4AF6-81DC-9DB9C597B8F3}" destId="{439D8C08-8279-49A6-B271-42CB646D4711}" srcOrd="1" destOrd="0" presId="urn:microsoft.com/office/officeart/2005/8/layout/hierarchy1"/>
    <dgm:cxn modelId="{A5104D05-7812-4F4C-BC09-28921C22D99F}" type="presParOf" srcId="{36F12850-F359-46CE-BDA8-8BE8FEC2F3A8}" destId="{F33EBD38-39E4-494C-A610-FD5740EB1301}"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95A661-C884-48DB-ACC1-22F8C90BA8B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81A5AC9-A830-466C-B434-BA8EDD6E74F4}">
      <dgm:prSet phldrT="[文本]" custT="1"/>
      <dgm:spPr/>
      <dgm:t>
        <a:bodyPr/>
        <a:lstStyle/>
        <a:p>
          <a:r>
            <a:rPr lang="zh-CN" altLang="en-US" sz="1800" dirty="0">
              <a:latin typeface="微软雅黑" panose="020B0503020204020204" pitchFamily="34" charset="-122"/>
              <a:ea typeface="微软雅黑" panose="020B0503020204020204" pitchFamily="34" charset="-122"/>
            </a:rPr>
            <a:t>项目管理</a:t>
          </a:r>
        </a:p>
      </dgm:t>
    </dgm:pt>
    <dgm:pt modelId="{780109C1-9655-47E2-88C3-EAFCF26935DB}" cxnId="{09047B45-EB83-4B38-B2C2-D582BBB7B5F5}"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5A7B371-2967-431B-ABEA-D02DC93FE7D8}" cxnId="{09047B45-EB83-4B38-B2C2-D582BBB7B5F5}"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EFBD3C32-BA34-4EC5-A863-6B6C18C4D868}">
      <dgm:prSet phldrT="[文本]" custT="1"/>
      <dgm:spPr/>
      <dgm:t>
        <a:bodyPr/>
        <a:lstStyle/>
        <a:p>
          <a:r>
            <a:rPr lang="zh-CN" altLang="en-US" sz="1800" dirty="0">
              <a:latin typeface="微软雅黑" panose="020B0503020204020204" pitchFamily="34" charset="-122"/>
              <a:ea typeface="微软雅黑" panose="020B0503020204020204" pitchFamily="34" charset="-122"/>
            </a:rPr>
            <a:t>事</a:t>
          </a:r>
        </a:p>
      </dgm:t>
    </dgm:pt>
    <dgm:pt modelId="{E5D17642-311E-4E48-8DEA-D0D8890B54EE}" cxnId="{FAB3F2FB-F6D5-4C97-A559-9A4E5DC86A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BB304DA2-FDD2-4AC3-9B7F-0E99D5E0A5B1}" cxnId="{FAB3F2FB-F6D5-4C97-A559-9A4E5DC86A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6229D2A-730B-40A1-8802-A3E7D907534E}">
      <dgm:prSet phldrT="[文本]" custT="1"/>
      <dgm:spPr/>
      <dgm:t>
        <a:bodyPr/>
        <a:lstStyle/>
        <a:p>
          <a:r>
            <a:rPr lang="zh-CN" altLang="en-US" sz="1800" dirty="0">
              <a:latin typeface="微软雅黑" panose="020B0503020204020204" pitchFamily="34" charset="-122"/>
              <a:ea typeface="微软雅黑" panose="020B0503020204020204" pitchFamily="34" charset="-122"/>
            </a:rPr>
            <a:t>范围</a:t>
          </a:r>
        </a:p>
      </dgm:t>
    </dgm:pt>
    <dgm:pt modelId="{10F5D31E-01D7-48D8-A17A-041F0FDE5A51}" cxnId="{CDC70299-13DC-4242-BD10-3FE2159D639C}"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650F4D0-D729-49DA-856E-CABC5ECABC91}" cxnId="{CDC70299-13DC-4242-BD10-3FE2159D639C}"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FB75872-956E-49D7-985A-FA1F9FCF411B}">
      <dgm:prSet phldrT="[文本]" custT="1"/>
      <dgm:spPr/>
      <dgm:t>
        <a:bodyPr/>
        <a:lstStyle/>
        <a:p>
          <a:r>
            <a:rPr lang="zh-CN" altLang="en-US" sz="1800" dirty="0">
              <a:latin typeface="微软雅黑" panose="020B0503020204020204" pitchFamily="34" charset="-122"/>
              <a:ea typeface="微软雅黑" panose="020B0503020204020204" pitchFamily="34" charset="-122"/>
            </a:rPr>
            <a:t>时间</a:t>
          </a:r>
        </a:p>
      </dgm:t>
    </dgm:pt>
    <dgm:pt modelId="{CC6703A3-6E18-4CFC-8EE5-235B7475FC24}" cxnId="{B50250B4-0CBF-4078-A2DE-E79870F84E7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9ED61F3-2CE1-4C83-8EA0-C5701A73FAA7}" cxnId="{B50250B4-0CBF-4078-A2DE-E79870F84E7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5497BFB-92F2-494D-ADA4-BCF08E03EEA4}">
      <dgm:prSet phldrT="[文本]" custT="1"/>
      <dgm:spPr/>
      <dgm:t>
        <a:bodyPr/>
        <a:lstStyle/>
        <a:p>
          <a:r>
            <a:rPr lang="zh-CN" altLang="en-US" sz="1800" dirty="0">
              <a:latin typeface="微软雅黑" panose="020B0503020204020204" pitchFamily="34" charset="-122"/>
              <a:ea typeface="微软雅黑" panose="020B0503020204020204" pitchFamily="34" charset="-122"/>
            </a:rPr>
            <a:t>人</a:t>
          </a:r>
        </a:p>
      </dgm:t>
    </dgm:pt>
    <dgm:pt modelId="{513DB6FD-C6AF-4569-976F-A254F44F1892}" cxnId="{7FF62EE3-9AA1-4D3F-B751-E03B97D6EBBE}"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DCB10894-45A3-4B01-B290-17600C3EA423}" cxnId="{7FF62EE3-9AA1-4D3F-B751-E03B97D6EBBE}"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5C0AF9F8-9A8F-4226-9126-96C2973953F1}">
      <dgm:prSet phldrT="[文本]" custT="1"/>
      <dgm:spPr/>
      <dgm:t>
        <a:bodyPr/>
        <a:lstStyle/>
        <a:p>
          <a:r>
            <a:rPr lang="zh-CN" altLang="en-US" sz="1800" dirty="0">
              <a:latin typeface="微软雅黑" panose="020B0503020204020204" pitchFamily="34" charset="-122"/>
              <a:ea typeface="微软雅黑" panose="020B0503020204020204" pitchFamily="34" charset="-122"/>
            </a:rPr>
            <a:t>人力资源</a:t>
          </a:r>
        </a:p>
      </dgm:t>
    </dgm:pt>
    <dgm:pt modelId="{55388E6F-6338-4CF4-87B0-851C4673823B}" cxnId="{9E32DD99-262F-432C-BD2E-C85EC508EDF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11213025-812A-458F-8161-354A47AA333A}" cxnId="{9E32DD99-262F-432C-BD2E-C85EC508EDF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3AA80BC-7FBF-4C8B-A332-A32A49E9D7BC}">
      <dgm:prSet custT="1"/>
      <dgm:spPr/>
      <dgm:t>
        <a:bodyPr/>
        <a:lstStyle/>
        <a:p>
          <a:r>
            <a:rPr lang="zh-CN" altLang="en-US" sz="1800" dirty="0">
              <a:latin typeface="微软雅黑" panose="020B0503020204020204" pitchFamily="34" charset="-122"/>
              <a:ea typeface="微软雅黑" panose="020B0503020204020204" pitchFamily="34" charset="-122"/>
            </a:rPr>
            <a:t>成本</a:t>
          </a:r>
        </a:p>
      </dgm:t>
    </dgm:pt>
    <dgm:pt modelId="{2033EEA5-8E1B-4AF2-8AC2-4C3A7D3D8D2B}" cxnId="{D6DEDB76-78DB-4899-A5A0-15A51B0A1811}"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3F7D1C3C-8F07-48C9-ACCC-4DFB803E7B82}" cxnId="{D6DEDB76-78DB-4899-A5A0-15A51B0A1811}"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2222FA5A-995A-4B0F-B636-97111B030802}">
      <dgm:prSet custT="1"/>
      <dgm:spPr/>
      <dgm:t>
        <a:bodyPr/>
        <a:lstStyle/>
        <a:p>
          <a:r>
            <a:rPr lang="zh-CN" altLang="en-US" sz="1800" dirty="0">
              <a:latin typeface="微软雅黑" panose="020B0503020204020204" pitchFamily="34" charset="-122"/>
              <a:ea typeface="微软雅黑" panose="020B0503020204020204" pitchFamily="34" charset="-122"/>
            </a:rPr>
            <a:t>质量</a:t>
          </a:r>
        </a:p>
      </dgm:t>
    </dgm:pt>
    <dgm:pt modelId="{EB1D478A-037E-41BB-B9EF-E06700D27A80}" cxnId="{49C53F4D-67BF-4063-B274-89B2E5F4EFDD}"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CEC71C0-C2B8-446E-9054-8E3CEFA2E526}" cxnId="{49C53F4D-67BF-4063-B274-89B2E5F4EFDD}"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FC977D3-664E-43DB-8585-21B06BBA088B}">
      <dgm:prSet custT="1"/>
      <dgm:spPr/>
      <dgm:t>
        <a:bodyPr/>
        <a:lstStyle/>
        <a:p>
          <a:r>
            <a:rPr lang="zh-CN" altLang="en-US" sz="1800" dirty="0">
              <a:latin typeface="微软雅黑" panose="020B0503020204020204" pitchFamily="34" charset="-122"/>
              <a:ea typeface="微软雅黑" panose="020B0503020204020204" pitchFamily="34" charset="-122"/>
            </a:rPr>
            <a:t>风险</a:t>
          </a:r>
        </a:p>
      </dgm:t>
    </dgm:pt>
    <dgm:pt modelId="{B963AF18-954A-4790-B081-22F850B4EF59}" cxnId="{927BD30D-C068-434C-8445-9F9115C085E6}"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9AA1D75D-31A0-425F-A202-CECC03DAE80E}" cxnId="{927BD30D-C068-434C-8445-9F9115C085E6}"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08E006CB-A082-4E02-8F85-96B61C2D076B}">
      <dgm:prSet custT="1"/>
      <dgm:spPr/>
      <dgm:t>
        <a:bodyPr/>
        <a:lstStyle/>
        <a:p>
          <a:r>
            <a:rPr lang="zh-CN" altLang="en-US" sz="1800" dirty="0">
              <a:latin typeface="微软雅黑" panose="020B0503020204020204" pitchFamily="34" charset="-122"/>
              <a:ea typeface="微软雅黑" panose="020B0503020204020204" pitchFamily="34" charset="-122"/>
            </a:rPr>
            <a:t>沟通</a:t>
          </a:r>
        </a:p>
      </dgm:t>
    </dgm:pt>
    <dgm:pt modelId="{A910557D-39B8-4EBF-81FC-B81AE6ABAC4B}" cxnId="{D7DDE220-7AB9-49D1-B21C-EA6F92BC8EB8}"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CA5350F7-4D32-4437-B95B-5CEFC201F08E}" cxnId="{D7DDE220-7AB9-49D1-B21C-EA6F92BC8EB8}"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A44F8AA-1E88-452E-95DE-51C2F7534FB5}">
      <dgm:prSet custT="1"/>
      <dgm:spPr/>
      <dgm:t>
        <a:bodyPr/>
        <a:lstStyle/>
        <a:p>
          <a:r>
            <a:rPr lang="zh-CN" altLang="en-US" sz="1800" dirty="0">
              <a:latin typeface="微软雅黑" panose="020B0503020204020204" pitchFamily="34" charset="-122"/>
              <a:ea typeface="微软雅黑" panose="020B0503020204020204" pitchFamily="34" charset="-122"/>
            </a:rPr>
            <a:t>采购</a:t>
          </a:r>
        </a:p>
      </dgm:t>
    </dgm:pt>
    <dgm:pt modelId="{6BBB0ADE-0271-4DEB-BA40-4CDD422D51FE}" cxnId="{67D060C8-B4E9-48EA-9013-0AD8D704B634}" type="par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7D06CDA7-DB4F-44CC-978A-D018E3336EDE}" cxnId="{67D060C8-B4E9-48EA-9013-0AD8D704B634}" type="sibTrans">
      <dgm:prSet/>
      <dgm:spPr/>
      <dgm:t>
        <a:bodyPr/>
        <a:lstStyle/>
        <a:p>
          <a:endParaRPr lang="zh-CN" altLang="en-US" sz="2800">
            <a:latin typeface="微软雅黑" panose="020B0503020204020204" pitchFamily="34" charset="-122"/>
            <a:ea typeface="微软雅黑" panose="020B0503020204020204" pitchFamily="34" charset="-122"/>
          </a:endParaRPr>
        </a:p>
      </dgm:t>
    </dgm:pt>
    <dgm:pt modelId="{4D05E139-B0C5-46AF-8DB3-7921E71D77E3}">
      <dgm:prSet custT="1"/>
      <dgm:spPr/>
      <dgm: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panose="020B0604020202020204"/>
            </a:rPr>
            <a:t>干系人</a:t>
          </a:r>
        </a:p>
      </dgm:t>
    </dgm:pt>
    <dgm:pt modelId="{83332816-3AEF-40C4-8DD3-C953BCC7595A}" cxnId="{99F7F098-52EA-44C3-8F2E-AD75D5D60EC7}" type="parTrans">
      <dgm:prSet/>
      <dgm:spPr/>
      <dgm:t>
        <a:bodyPr/>
        <a:lstStyle/>
        <a:p>
          <a:endParaRPr lang="zh-CN" altLang="en-US"/>
        </a:p>
      </dgm:t>
    </dgm:pt>
    <dgm:pt modelId="{69D2346F-7D67-4A60-982B-77A03C97CEDA}" cxnId="{99F7F098-52EA-44C3-8F2E-AD75D5D60EC7}" type="sibTrans">
      <dgm:prSet/>
      <dgm:spPr/>
      <dgm:t>
        <a:bodyPr/>
        <a:lstStyle/>
        <a:p>
          <a:endParaRPr lang="zh-CN" altLang="en-US"/>
        </a:p>
      </dgm:t>
    </dgm:pt>
    <dgm:pt modelId="{4C053454-05B3-4622-917D-FBB8F834B43D}" type="pres">
      <dgm:prSet presAssocID="{5195A661-C884-48DB-ACC1-22F8C90BA8BC}" presName="hierChild1" presStyleCnt="0">
        <dgm:presLayoutVars>
          <dgm:chPref val="1"/>
          <dgm:dir/>
          <dgm:animOne val="branch"/>
          <dgm:animLvl val="lvl"/>
          <dgm:resizeHandles/>
        </dgm:presLayoutVars>
      </dgm:prSet>
      <dgm:spPr/>
      <dgm:t>
        <a:bodyPr/>
        <a:lstStyle/>
        <a:p>
          <a:endParaRPr lang="zh-CN" altLang="en-US"/>
        </a:p>
      </dgm:t>
    </dgm:pt>
    <dgm:pt modelId="{A0E94A26-143E-436A-93F4-5ADD89932670}" type="pres">
      <dgm:prSet presAssocID="{781A5AC9-A830-466C-B434-BA8EDD6E74F4}" presName="hierRoot1" presStyleCnt="0"/>
      <dgm:spPr/>
    </dgm:pt>
    <dgm:pt modelId="{F7CCE25F-9871-4892-BC95-D6D8487CE40A}" type="pres">
      <dgm:prSet presAssocID="{781A5AC9-A830-466C-B434-BA8EDD6E74F4}" presName="composite" presStyleCnt="0"/>
      <dgm:spPr/>
    </dgm:pt>
    <dgm:pt modelId="{0DA58FAD-5F32-4FB2-8A75-E91D5880B797}" type="pres">
      <dgm:prSet presAssocID="{781A5AC9-A830-466C-B434-BA8EDD6E74F4}" presName="background" presStyleLbl="node0" presStyleIdx="0" presStyleCnt="1"/>
      <dgm:spPr/>
    </dgm:pt>
    <dgm:pt modelId="{2DD7FA9E-548C-465D-BEAE-D08FA82B2D15}" type="pres">
      <dgm:prSet presAssocID="{781A5AC9-A830-466C-B434-BA8EDD6E74F4}" presName="text" presStyleLbl="fgAcc0" presStyleIdx="0" presStyleCnt="1" custScaleX="184329">
        <dgm:presLayoutVars>
          <dgm:chPref val="3"/>
        </dgm:presLayoutVars>
      </dgm:prSet>
      <dgm:spPr/>
      <dgm:t>
        <a:bodyPr/>
        <a:lstStyle/>
        <a:p>
          <a:endParaRPr lang="zh-CN" altLang="en-US"/>
        </a:p>
      </dgm:t>
    </dgm:pt>
    <dgm:pt modelId="{BAFBB71F-1712-4E52-9B50-57F565C11E15}" type="pres">
      <dgm:prSet presAssocID="{781A5AC9-A830-466C-B434-BA8EDD6E74F4}" presName="hierChild2" presStyleCnt="0"/>
      <dgm:spPr/>
    </dgm:pt>
    <dgm:pt modelId="{922D1A9E-CCCC-42B8-B8EE-0A6EC2E0F37B}" type="pres">
      <dgm:prSet presAssocID="{E5D17642-311E-4E48-8DEA-D0D8890B54EE}" presName="Name10" presStyleLbl="parChTrans1D2" presStyleIdx="0" presStyleCnt="2"/>
      <dgm:spPr/>
      <dgm:t>
        <a:bodyPr/>
        <a:lstStyle/>
        <a:p>
          <a:endParaRPr lang="zh-CN" altLang="en-US"/>
        </a:p>
      </dgm:t>
    </dgm:pt>
    <dgm:pt modelId="{F3F0A0B4-621D-46FF-8C7D-4F3679B36D6D}" type="pres">
      <dgm:prSet presAssocID="{EFBD3C32-BA34-4EC5-A863-6B6C18C4D868}" presName="hierRoot2" presStyleCnt="0"/>
      <dgm:spPr/>
    </dgm:pt>
    <dgm:pt modelId="{E1830202-F522-4EF2-93D4-6A0E5EC62411}" type="pres">
      <dgm:prSet presAssocID="{EFBD3C32-BA34-4EC5-A863-6B6C18C4D868}" presName="composite2" presStyleCnt="0"/>
      <dgm:spPr/>
    </dgm:pt>
    <dgm:pt modelId="{7FD78921-CE69-427A-8AE0-C5224F3CFFDA}" type="pres">
      <dgm:prSet presAssocID="{EFBD3C32-BA34-4EC5-A863-6B6C18C4D868}" presName="background2" presStyleLbl="node2" presStyleIdx="0" presStyleCnt="2"/>
      <dgm:spPr/>
    </dgm:pt>
    <dgm:pt modelId="{64CA7213-BB56-4E27-B028-4228819EEFAF}" type="pres">
      <dgm:prSet presAssocID="{EFBD3C32-BA34-4EC5-A863-6B6C18C4D868}" presName="text2" presStyleLbl="fgAcc2" presStyleIdx="0" presStyleCnt="2">
        <dgm:presLayoutVars>
          <dgm:chPref val="3"/>
        </dgm:presLayoutVars>
      </dgm:prSet>
      <dgm:spPr/>
      <dgm:t>
        <a:bodyPr/>
        <a:lstStyle/>
        <a:p>
          <a:endParaRPr lang="zh-CN" altLang="en-US"/>
        </a:p>
      </dgm:t>
    </dgm:pt>
    <dgm:pt modelId="{054714B8-4B0E-41E5-BA18-8290ED04303D}" type="pres">
      <dgm:prSet presAssocID="{EFBD3C32-BA34-4EC5-A863-6B6C18C4D868}" presName="hierChild3" presStyleCnt="0"/>
      <dgm:spPr/>
    </dgm:pt>
    <dgm:pt modelId="{AB83113C-F607-437E-A1ED-41623AB0E2E2}" type="pres">
      <dgm:prSet presAssocID="{10F5D31E-01D7-48D8-A17A-041F0FDE5A51}" presName="Name17" presStyleLbl="parChTrans1D3" presStyleIdx="0" presStyleCnt="9"/>
      <dgm:spPr/>
      <dgm:t>
        <a:bodyPr/>
        <a:lstStyle/>
        <a:p>
          <a:endParaRPr lang="zh-CN" altLang="en-US"/>
        </a:p>
      </dgm:t>
    </dgm:pt>
    <dgm:pt modelId="{451DA0E4-857A-449A-B228-DAC5D79E9224}" type="pres">
      <dgm:prSet presAssocID="{16229D2A-730B-40A1-8802-A3E7D907534E}" presName="hierRoot3" presStyleCnt="0"/>
      <dgm:spPr/>
    </dgm:pt>
    <dgm:pt modelId="{899889A4-69F8-4BC6-9906-A9B361076CB5}" type="pres">
      <dgm:prSet presAssocID="{16229D2A-730B-40A1-8802-A3E7D907534E}" presName="composite3" presStyleCnt="0"/>
      <dgm:spPr/>
    </dgm:pt>
    <dgm:pt modelId="{2709A27C-1B4A-4253-8907-40D30EE87EDC}" type="pres">
      <dgm:prSet presAssocID="{16229D2A-730B-40A1-8802-A3E7D907534E}" presName="background3" presStyleLbl="node3" presStyleIdx="0" presStyleCnt="9"/>
      <dgm:spPr/>
    </dgm:pt>
    <dgm:pt modelId="{AA31CD13-FA13-4075-8CE7-38851863C926}" type="pres">
      <dgm:prSet presAssocID="{16229D2A-730B-40A1-8802-A3E7D907534E}" presName="text3" presStyleLbl="fgAcc3" presStyleIdx="0" presStyleCnt="9">
        <dgm:presLayoutVars>
          <dgm:chPref val="3"/>
        </dgm:presLayoutVars>
      </dgm:prSet>
      <dgm:spPr/>
      <dgm:t>
        <a:bodyPr/>
        <a:lstStyle/>
        <a:p>
          <a:endParaRPr lang="zh-CN" altLang="en-US"/>
        </a:p>
      </dgm:t>
    </dgm:pt>
    <dgm:pt modelId="{924AAFD7-C104-401B-ABB6-1F997194A122}" type="pres">
      <dgm:prSet presAssocID="{16229D2A-730B-40A1-8802-A3E7D907534E}" presName="hierChild4" presStyleCnt="0"/>
      <dgm:spPr/>
    </dgm:pt>
    <dgm:pt modelId="{56C4FFA1-4F5E-46A0-9863-DCFDA656A01D}" type="pres">
      <dgm:prSet presAssocID="{CC6703A3-6E18-4CFC-8EE5-235B7475FC24}" presName="Name17" presStyleLbl="parChTrans1D3" presStyleIdx="1" presStyleCnt="9"/>
      <dgm:spPr/>
      <dgm:t>
        <a:bodyPr/>
        <a:lstStyle/>
        <a:p>
          <a:endParaRPr lang="zh-CN" altLang="en-US"/>
        </a:p>
      </dgm:t>
    </dgm:pt>
    <dgm:pt modelId="{1A883E60-042E-4040-9EF2-8BDB3E4C7068}" type="pres">
      <dgm:prSet presAssocID="{5FB75872-956E-49D7-985A-FA1F9FCF411B}" presName="hierRoot3" presStyleCnt="0"/>
      <dgm:spPr/>
    </dgm:pt>
    <dgm:pt modelId="{A50451DC-2D37-4E37-A40E-5FA9DED48DFA}" type="pres">
      <dgm:prSet presAssocID="{5FB75872-956E-49D7-985A-FA1F9FCF411B}" presName="composite3" presStyleCnt="0"/>
      <dgm:spPr/>
    </dgm:pt>
    <dgm:pt modelId="{468E6BC9-086A-4784-9EE0-9C8C717B028E}" type="pres">
      <dgm:prSet presAssocID="{5FB75872-956E-49D7-985A-FA1F9FCF411B}" presName="background3" presStyleLbl="node3" presStyleIdx="1" presStyleCnt="9"/>
      <dgm:spPr/>
    </dgm:pt>
    <dgm:pt modelId="{1E1C4461-09D5-4A06-9238-73D44F329048}" type="pres">
      <dgm:prSet presAssocID="{5FB75872-956E-49D7-985A-FA1F9FCF411B}" presName="text3" presStyleLbl="fgAcc3" presStyleIdx="1" presStyleCnt="9">
        <dgm:presLayoutVars>
          <dgm:chPref val="3"/>
        </dgm:presLayoutVars>
      </dgm:prSet>
      <dgm:spPr/>
      <dgm:t>
        <a:bodyPr/>
        <a:lstStyle/>
        <a:p>
          <a:endParaRPr lang="zh-CN" altLang="en-US"/>
        </a:p>
      </dgm:t>
    </dgm:pt>
    <dgm:pt modelId="{7F1FF5B6-8FC9-4F27-BBF8-DDBD5957A214}" type="pres">
      <dgm:prSet presAssocID="{5FB75872-956E-49D7-985A-FA1F9FCF411B}" presName="hierChild4" presStyleCnt="0"/>
      <dgm:spPr/>
    </dgm:pt>
    <dgm:pt modelId="{9D4AD87B-36CE-4E76-B16F-420FA9939776}" type="pres">
      <dgm:prSet presAssocID="{2033EEA5-8E1B-4AF2-8AC2-4C3A7D3D8D2B}" presName="Name17" presStyleLbl="parChTrans1D3" presStyleIdx="2" presStyleCnt="9"/>
      <dgm:spPr/>
      <dgm:t>
        <a:bodyPr/>
        <a:lstStyle/>
        <a:p>
          <a:endParaRPr lang="zh-CN" altLang="en-US"/>
        </a:p>
      </dgm:t>
    </dgm:pt>
    <dgm:pt modelId="{7E3E9DE4-C8CD-431A-853A-F206B5DFFA34}" type="pres">
      <dgm:prSet presAssocID="{43AA80BC-7FBF-4C8B-A332-A32A49E9D7BC}" presName="hierRoot3" presStyleCnt="0"/>
      <dgm:spPr/>
    </dgm:pt>
    <dgm:pt modelId="{3D94B657-48EE-4EE5-8217-4292528B9441}" type="pres">
      <dgm:prSet presAssocID="{43AA80BC-7FBF-4C8B-A332-A32A49E9D7BC}" presName="composite3" presStyleCnt="0"/>
      <dgm:spPr/>
    </dgm:pt>
    <dgm:pt modelId="{8C757A17-1EE4-4610-AE29-A633D2A666A7}" type="pres">
      <dgm:prSet presAssocID="{43AA80BC-7FBF-4C8B-A332-A32A49E9D7BC}" presName="background3" presStyleLbl="node3" presStyleIdx="2" presStyleCnt="9"/>
      <dgm:spPr/>
    </dgm:pt>
    <dgm:pt modelId="{63CD7766-3CAD-4D39-B754-5301D0E9652D}" type="pres">
      <dgm:prSet presAssocID="{43AA80BC-7FBF-4C8B-A332-A32A49E9D7BC}" presName="text3" presStyleLbl="fgAcc3" presStyleIdx="2" presStyleCnt="9">
        <dgm:presLayoutVars>
          <dgm:chPref val="3"/>
        </dgm:presLayoutVars>
      </dgm:prSet>
      <dgm:spPr/>
      <dgm:t>
        <a:bodyPr/>
        <a:lstStyle/>
        <a:p>
          <a:endParaRPr lang="zh-CN" altLang="en-US"/>
        </a:p>
      </dgm:t>
    </dgm:pt>
    <dgm:pt modelId="{87320516-5577-4993-BB15-AAB9C74E9705}" type="pres">
      <dgm:prSet presAssocID="{43AA80BC-7FBF-4C8B-A332-A32A49E9D7BC}" presName="hierChild4" presStyleCnt="0"/>
      <dgm:spPr/>
    </dgm:pt>
    <dgm:pt modelId="{C48AE2AD-1608-4B92-83E0-737F0DEC8301}" type="pres">
      <dgm:prSet presAssocID="{EB1D478A-037E-41BB-B9EF-E06700D27A80}" presName="Name17" presStyleLbl="parChTrans1D3" presStyleIdx="3" presStyleCnt="9"/>
      <dgm:spPr/>
      <dgm:t>
        <a:bodyPr/>
        <a:lstStyle/>
        <a:p>
          <a:endParaRPr lang="zh-CN" altLang="en-US"/>
        </a:p>
      </dgm:t>
    </dgm:pt>
    <dgm:pt modelId="{F0DF58F8-8167-40D7-BE8D-C53A36582627}" type="pres">
      <dgm:prSet presAssocID="{2222FA5A-995A-4B0F-B636-97111B030802}" presName="hierRoot3" presStyleCnt="0"/>
      <dgm:spPr/>
    </dgm:pt>
    <dgm:pt modelId="{04E37220-8266-4615-8DA9-2DF4D9699D12}" type="pres">
      <dgm:prSet presAssocID="{2222FA5A-995A-4B0F-B636-97111B030802}" presName="composite3" presStyleCnt="0"/>
      <dgm:spPr/>
    </dgm:pt>
    <dgm:pt modelId="{3E9BBF18-3041-4E72-AF29-32DD9D0F33D7}" type="pres">
      <dgm:prSet presAssocID="{2222FA5A-995A-4B0F-B636-97111B030802}" presName="background3" presStyleLbl="node3" presStyleIdx="3" presStyleCnt="9"/>
      <dgm:spPr/>
    </dgm:pt>
    <dgm:pt modelId="{AB74829B-3239-4B53-A575-EC98E308C65B}" type="pres">
      <dgm:prSet presAssocID="{2222FA5A-995A-4B0F-B636-97111B030802}" presName="text3" presStyleLbl="fgAcc3" presStyleIdx="3" presStyleCnt="9">
        <dgm:presLayoutVars>
          <dgm:chPref val="3"/>
        </dgm:presLayoutVars>
      </dgm:prSet>
      <dgm:spPr/>
      <dgm:t>
        <a:bodyPr/>
        <a:lstStyle/>
        <a:p>
          <a:endParaRPr lang="zh-CN" altLang="en-US"/>
        </a:p>
      </dgm:t>
    </dgm:pt>
    <dgm:pt modelId="{CB70A0F2-9A96-4878-8FE5-B0EB8578A80B}" type="pres">
      <dgm:prSet presAssocID="{2222FA5A-995A-4B0F-B636-97111B030802}" presName="hierChild4" presStyleCnt="0"/>
      <dgm:spPr/>
    </dgm:pt>
    <dgm:pt modelId="{F8687D44-EA93-4CB0-8E7E-89729BA208B3}" type="pres">
      <dgm:prSet presAssocID="{B963AF18-954A-4790-B081-22F850B4EF59}" presName="Name17" presStyleLbl="parChTrans1D3" presStyleIdx="4" presStyleCnt="9"/>
      <dgm:spPr/>
      <dgm:t>
        <a:bodyPr/>
        <a:lstStyle/>
        <a:p>
          <a:endParaRPr lang="zh-CN" altLang="en-US"/>
        </a:p>
      </dgm:t>
    </dgm:pt>
    <dgm:pt modelId="{F4E4C849-E87B-4B60-8AB7-EDAB88920889}" type="pres">
      <dgm:prSet presAssocID="{CFC977D3-664E-43DB-8585-21B06BBA088B}" presName="hierRoot3" presStyleCnt="0"/>
      <dgm:spPr/>
    </dgm:pt>
    <dgm:pt modelId="{7A234227-58F5-449A-8A93-19573B417080}" type="pres">
      <dgm:prSet presAssocID="{CFC977D3-664E-43DB-8585-21B06BBA088B}" presName="composite3" presStyleCnt="0"/>
      <dgm:spPr/>
    </dgm:pt>
    <dgm:pt modelId="{B11C065A-FCD1-4D13-A026-6A33BE94585B}" type="pres">
      <dgm:prSet presAssocID="{CFC977D3-664E-43DB-8585-21B06BBA088B}" presName="background3" presStyleLbl="node3" presStyleIdx="4" presStyleCnt="9"/>
      <dgm:spPr/>
    </dgm:pt>
    <dgm:pt modelId="{1B19637B-5A30-42EB-A00F-BB4EF0E86653}" type="pres">
      <dgm:prSet presAssocID="{CFC977D3-664E-43DB-8585-21B06BBA088B}" presName="text3" presStyleLbl="fgAcc3" presStyleIdx="4" presStyleCnt="9">
        <dgm:presLayoutVars>
          <dgm:chPref val="3"/>
        </dgm:presLayoutVars>
      </dgm:prSet>
      <dgm:spPr/>
      <dgm:t>
        <a:bodyPr/>
        <a:lstStyle/>
        <a:p>
          <a:endParaRPr lang="zh-CN" altLang="en-US"/>
        </a:p>
      </dgm:t>
    </dgm:pt>
    <dgm:pt modelId="{CC6947CB-1432-4037-87B0-50B5923CB1E3}" type="pres">
      <dgm:prSet presAssocID="{CFC977D3-664E-43DB-8585-21B06BBA088B}" presName="hierChild4" presStyleCnt="0"/>
      <dgm:spPr/>
    </dgm:pt>
    <dgm:pt modelId="{C239EBAE-82D1-434D-AA5C-1DB129D2AFA1}" type="pres">
      <dgm:prSet presAssocID="{513DB6FD-C6AF-4569-976F-A254F44F1892}" presName="Name10" presStyleLbl="parChTrans1D2" presStyleIdx="1" presStyleCnt="2"/>
      <dgm:spPr/>
      <dgm:t>
        <a:bodyPr/>
        <a:lstStyle/>
        <a:p>
          <a:endParaRPr lang="zh-CN" altLang="en-US"/>
        </a:p>
      </dgm:t>
    </dgm:pt>
    <dgm:pt modelId="{522CC041-9273-4C5C-8ACF-316CF050F37A}" type="pres">
      <dgm:prSet presAssocID="{15497BFB-92F2-494D-ADA4-BCF08E03EEA4}" presName="hierRoot2" presStyleCnt="0"/>
      <dgm:spPr/>
    </dgm:pt>
    <dgm:pt modelId="{12DF2543-5BF5-4729-8A7E-66D41A6AB2C9}" type="pres">
      <dgm:prSet presAssocID="{15497BFB-92F2-494D-ADA4-BCF08E03EEA4}" presName="composite2" presStyleCnt="0"/>
      <dgm:spPr/>
    </dgm:pt>
    <dgm:pt modelId="{2E5F5DC6-94B0-4570-924A-E49663B88CC0}" type="pres">
      <dgm:prSet presAssocID="{15497BFB-92F2-494D-ADA4-BCF08E03EEA4}" presName="background2" presStyleLbl="node2" presStyleIdx="1" presStyleCnt="2"/>
      <dgm:spPr/>
    </dgm:pt>
    <dgm:pt modelId="{BF35273B-375B-4E5A-A64A-BEB809B31768}" type="pres">
      <dgm:prSet presAssocID="{15497BFB-92F2-494D-ADA4-BCF08E03EEA4}" presName="text2" presStyleLbl="fgAcc2" presStyleIdx="1" presStyleCnt="2">
        <dgm:presLayoutVars>
          <dgm:chPref val="3"/>
        </dgm:presLayoutVars>
      </dgm:prSet>
      <dgm:spPr/>
      <dgm:t>
        <a:bodyPr/>
        <a:lstStyle/>
        <a:p>
          <a:endParaRPr lang="zh-CN" altLang="en-US"/>
        </a:p>
      </dgm:t>
    </dgm:pt>
    <dgm:pt modelId="{6D904786-DF06-4EE8-8596-3F05F87071F0}" type="pres">
      <dgm:prSet presAssocID="{15497BFB-92F2-494D-ADA4-BCF08E03EEA4}" presName="hierChild3" presStyleCnt="0"/>
      <dgm:spPr/>
    </dgm:pt>
    <dgm:pt modelId="{75DF67A8-87AE-497F-B82A-46AAED564E33}" type="pres">
      <dgm:prSet presAssocID="{55388E6F-6338-4CF4-87B0-851C4673823B}" presName="Name17" presStyleLbl="parChTrans1D3" presStyleIdx="5" presStyleCnt="9"/>
      <dgm:spPr/>
      <dgm:t>
        <a:bodyPr/>
        <a:lstStyle/>
        <a:p>
          <a:endParaRPr lang="zh-CN" altLang="en-US"/>
        </a:p>
      </dgm:t>
    </dgm:pt>
    <dgm:pt modelId="{A6C4D360-F010-4CDA-BE7F-41A9ED53B4A2}" type="pres">
      <dgm:prSet presAssocID="{5C0AF9F8-9A8F-4226-9126-96C2973953F1}" presName="hierRoot3" presStyleCnt="0"/>
      <dgm:spPr/>
    </dgm:pt>
    <dgm:pt modelId="{67346B8A-828C-4306-87C8-32B6DF212ECB}" type="pres">
      <dgm:prSet presAssocID="{5C0AF9F8-9A8F-4226-9126-96C2973953F1}" presName="composite3" presStyleCnt="0"/>
      <dgm:spPr/>
    </dgm:pt>
    <dgm:pt modelId="{AE94D757-501B-4CE9-8364-8F471F3A6EA0}" type="pres">
      <dgm:prSet presAssocID="{5C0AF9F8-9A8F-4226-9126-96C2973953F1}" presName="background3" presStyleLbl="node3" presStyleIdx="5" presStyleCnt="9"/>
      <dgm:spPr/>
    </dgm:pt>
    <dgm:pt modelId="{91E89F63-26EC-48BB-A7B5-09D536DC5BE9}" type="pres">
      <dgm:prSet presAssocID="{5C0AF9F8-9A8F-4226-9126-96C2973953F1}" presName="text3" presStyleLbl="fgAcc3" presStyleIdx="5" presStyleCnt="9" custScaleX="183538">
        <dgm:presLayoutVars>
          <dgm:chPref val="3"/>
        </dgm:presLayoutVars>
      </dgm:prSet>
      <dgm:spPr/>
      <dgm:t>
        <a:bodyPr/>
        <a:lstStyle/>
        <a:p>
          <a:endParaRPr lang="zh-CN" altLang="en-US"/>
        </a:p>
      </dgm:t>
    </dgm:pt>
    <dgm:pt modelId="{8F3CDF8F-B932-4D01-93F6-CCD97B7DF810}" type="pres">
      <dgm:prSet presAssocID="{5C0AF9F8-9A8F-4226-9126-96C2973953F1}" presName="hierChild4" presStyleCnt="0"/>
      <dgm:spPr/>
    </dgm:pt>
    <dgm:pt modelId="{C41012A2-AAB5-48AF-9B73-3FE137A98DDC}" type="pres">
      <dgm:prSet presAssocID="{A910557D-39B8-4EBF-81FC-B81AE6ABAC4B}" presName="Name17" presStyleLbl="parChTrans1D3" presStyleIdx="6" presStyleCnt="9"/>
      <dgm:spPr/>
      <dgm:t>
        <a:bodyPr/>
        <a:lstStyle/>
        <a:p>
          <a:endParaRPr lang="zh-CN" altLang="en-US"/>
        </a:p>
      </dgm:t>
    </dgm:pt>
    <dgm:pt modelId="{7E2CFB13-2509-4DC7-B70D-02C4DC4193F9}" type="pres">
      <dgm:prSet presAssocID="{08E006CB-A082-4E02-8F85-96B61C2D076B}" presName="hierRoot3" presStyleCnt="0"/>
      <dgm:spPr/>
    </dgm:pt>
    <dgm:pt modelId="{224FB168-7EC9-4C3A-BD10-EAF131602D32}" type="pres">
      <dgm:prSet presAssocID="{08E006CB-A082-4E02-8F85-96B61C2D076B}" presName="composite3" presStyleCnt="0"/>
      <dgm:spPr/>
    </dgm:pt>
    <dgm:pt modelId="{8F053846-7F3F-46AE-837A-53655C23611B}" type="pres">
      <dgm:prSet presAssocID="{08E006CB-A082-4E02-8F85-96B61C2D076B}" presName="background3" presStyleLbl="node3" presStyleIdx="6" presStyleCnt="9"/>
      <dgm:spPr/>
    </dgm:pt>
    <dgm:pt modelId="{D3D2AEA5-9D15-497D-9FDC-2BC3E5267929}" type="pres">
      <dgm:prSet presAssocID="{08E006CB-A082-4E02-8F85-96B61C2D076B}" presName="text3" presStyleLbl="fgAcc3" presStyleIdx="6" presStyleCnt="9">
        <dgm:presLayoutVars>
          <dgm:chPref val="3"/>
        </dgm:presLayoutVars>
      </dgm:prSet>
      <dgm:spPr/>
      <dgm:t>
        <a:bodyPr/>
        <a:lstStyle/>
        <a:p>
          <a:endParaRPr lang="zh-CN" altLang="en-US"/>
        </a:p>
      </dgm:t>
    </dgm:pt>
    <dgm:pt modelId="{E9116588-C781-4BFA-AAC4-1815392B5C25}" type="pres">
      <dgm:prSet presAssocID="{08E006CB-A082-4E02-8F85-96B61C2D076B}" presName="hierChild4" presStyleCnt="0"/>
      <dgm:spPr/>
    </dgm:pt>
    <dgm:pt modelId="{807E4D91-C692-4378-BCF8-B42F51E8268F}" type="pres">
      <dgm:prSet presAssocID="{6BBB0ADE-0271-4DEB-BA40-4CDD422D51FE}" presName="Name17" presStyleLbl="parChTrans1D3" presStyleIdx="7" presStyleCnt="9"/>
      <dgm:spPr/>
      <dgm:t>
        <a:bodyPr/>
        <a:lstStyle/>
        <a:p>
          <a:endParaRPr lang="zh-CN" altLang="en-US"/>
        </a:p>
      </dgm:t>
    </dgm:pt>
    <dgm:pt modelId="{B74B19F1-5F71-43B3-B07D-5123C00129D7}" type="pres">
      <dgm:prSet presAssocID="{7A44F8AA-1E88-452E-95DE-51C2F7534FB5}" presName="hierRoot3" presStyleCnt="0"/>
      <dgm:spPr/>
    </dgm:pt>
    <dgm:pt modelId="{0D3999A1-617A-4FD8-9CCD-A4010CDBD52C}" type="pres">
      <dgm:prSet presAssocID="{7A44F8AA-1E88-452E-95DE-51C2F7534FB5}" presName="composite3" presStyleCnt="0"/>
      <dgm:spPr/>
    </dgm:pt>
    <dgm:pt modelId="{283031A5-9FC6-48A7-BCFA-A1D9491D1F0E}" type="pres">
      <dgm:prSet presAssocID="{7A44F8AA-1E88-452E-95DE-51C2F7534FB5}" presName="background3" presStyleLbl="node3" presStyleIdx="7" presStyleCnt="9"/>
      <dgm:spPr/>
    </dgm:pt>
    <dgm:pt modelId="{BF7378AD-E20D-4C0E-A319-C055EF030F8A}" type="pres">
      <dgm:prSet presAssocID="{7A44F8AA-1E88-452E-95DE-51C2F7534FB5}" presName="text3" presStyleLbl="fgAcc3" presStyleIdx="7" presStyleCnt="9">
        <dgm:presLayoutVars>
          <dgm:chPref val="3"/>
        </dgm:presLayoutVars>
      </dgm:prSet>
      <dgm:spPr/>
      <dgm:t>
        <a:bodyPr/>
        <a:lstStyle/>
        <a:p>
          <a:endParaRPr lang="zh-CN" altLang="en-US"/>
        </a:p>
      </dgm:t>
    </dgm:pt>
    <dgm:pt modelId="{77309290-4892-450E-AA27-E19983C95CB6}" type="pres">
      <dgm:prSet presAssocID="{7A44F8AA-1E88-452E-95DE-51C2F7534FB5}" presName="hierChild4" presStyleCnt="0"/>
      <dgm:spPr/>
    </dgm:pt>
    <dgm:pt modelId="{303453B7-1392-4FBB-A51A-E79D76FA65F8}" type="pres">
      <dgm:prSet presAssocID="{83332816-3AEF-40C4-8DD3-C953BCC7595A}" presName="Name17" presStyleLbl="parChTrans1D3" presStyleIdx="8" presStyleCnt="9"/>
      <dgm:spPr/>
      <dgm:t>
        <a:bodyPr/>
        <a:lstStyle/>
        <a:p>
          <a:endParaRPr lang="zh-CN" altLang="en-US"/>
        </a:p>
      </dgm:t>
    </dgm:pt>
    <dgm:pt modelId="{B5B188DB-6952-4206-B5DC-44297C15E1CE}" type="pres">
      <dgm:prSet presAssocID="{4D05E139-B0C5-46AF-8DB3-7921E71D77E3}" presName="hierRoot3" presStyleCnt="0"/>
      <dgm:spPr/>
    </dgm:pt>
    <dgm:pt modelId="{72058591-82D7-4F81-9DA5-AFDAB58C0FDA}" type="pres">
      <dgm:prSet presAssocID="{4D05E139-B0C5-46AF-8DB3-7921E71D77E3}" presName="composite3" presStyleCnt="0"/>
      <dgm:spPr/>
    </dgm:pt>
    <dgm:pt modelId="{294442C1-F724-4134-A717-532D4D474AB7}" type="pres">
      <dgm:prSet presAssocID="{4D05E139-B0C5-46AF-8DB3-7921E71D77E3}" presName="background3" presStyleLbl="node3" presStyleIdx="8" presStyleCnt="9"/>
      <dgm:spPr/>
    </dgm:pt>
    <dgm:pt modelId="{02D1BE04-2BA3-4282-8F26-BA9F86CF9D61}" type="pres">
      <dgm:prSet presAssocID="{4D05E139-B0C5-46AF-8DB3-7921E71D77E3}" presName="text3" presStyleLbl="fgAcc3" presStyleIdx="8" presStyleCnt="9" custScaleX="118018">
        <dgm:presLayoutVars>
          <dgm:chPref val="3"/>
        </dgm:presLayoutVars>
      </dgm:prSet>
      <dgm:spPr/>
      <dgm:t>
        <a:bodyPr/>
        <a:lstStyle/>
        <a:p>
          <a:endParaRPr lang="zh-CN" altLang="en-US"/>
        </a:p>
      </dgm:t>
    </dgm:pt>
    <dgm:pt modelId="{C884A4E8-8640-456E-8B8C-F2185EBC4AE4}" type="pres">
      <dgm:prSet presAssocID="{4D05E139-B0C5-46AF-8DB3-7921E71D77E3}" presName="hierChild4" presStyleCnt="0"/>
      <dgm:spPr/>
    </dgm:pt>
  </dgm:ptLst>
  <dgm:cxnLst>
    <dgm:cxn modelId="{9EB736C3-A9DB-4579-BD8B-24337623179D}" type="presOf" srcId="{6BBB0ADE-0271-4DEB-BA40-4CDD422D51FE}" destId="{807E4D91-C692-4378-BCF8-B42F51E8268F}" srcOrd="0" destOrd="0" presId="urn:microsoft.com/office/officeart/2005/8/layout/hierarchy1"/>
    <dgm:cxn modelId="{81A86B03-054F-4CD0-9569-A78C356EAD0F}" type="presOf" srcId="{EB1D478A-037E-41BB-B9EF-E06700D27A80}" destId="{C48AE2AD-1608-4B92-83E0-737F0DEC8301}" srcOrd="0" destOrd="0" presId="urn:microsoft.com/office/officeart/2005/8/layout/hierarchy1"/>
    <dgm:cxn modelId="{1A1ABED8-47AF-482E-BD99-86357C7B37D0}" type="presOf" srcId="{10F5D31E-01D7-48D8-A17A-041F0FDE5A51}" destId="{AB83113C-F607-437E-A1ED-41623AB0E2E2}" srcOrd="0" destOrd="0" presId="urn:microsoft.com/office/officeart/2005/8/layout/hierarchy1"/>
    <dgm:cxn modelId="{67D060C8-B4E9-48EA-9013-0AD8D704B634}" srcId="{15497BFB-92F2-494D-ADA4-BCF08E03EEA4}" destId="{7A44F8AA-1E88-452E-95DE-51C2F7534FB5}" srcOrd="2" destOrd="0" parTransId="{6BBB0ADE-0271-4DEB-BA40-4CDD422D51FE}" sibTransId="{7D06CDA7-DB4F-44CC-978A-D018E3336EDE}"/>
    <dgm:cxn modelId="{9E32DD99-262F-432C-BD2E-C85EC508EDFD}" srcId="{15497BFB-92F2-494D-ADA4-BCF08E03EEA4}" destId="{5C0AF9F8-9A8F-4226-9126-96C2973953F1}" srcOrd="0" destOrd="0" parTransId="{55388E6F-6338-4CF4-87B0-851C4673823B}" sibTransId="{11213025-812A-458F-8161-354A47AA333A}"/>
    <dgm:cxn modelId="{CDC70299-13DC-4242-BD10-3FE2159D639C}" srcId="{EFBD3C32-BA34-4EC5-A863-6B6C18C4D868}" destId="{16229D2A-730B-40A1-8802-A3E7D907534E}" srcOrd="0" destOrd="0" parTransId="{10F5D31E-01D7-48D8-A17A-041F0FDE5A51}" sibTransId="{9650F4D0-D729-49DA-856E-CABC5ECABC91}"/>
    <dgm:cxn modelId="{5CA83FB7-46E2-4A89-AB67-DDA440911842}" type="presOf" srcId="{83332816-3AEF-40C4-8DD3-C953BCC7595A}" destId="{303453B7-1392-4FBB-A51A-E79D76FA65F8}" srcOrd="0" destOrd="0" presId="urn:microsoft.com/office/officeart/2005/8/layout/hierarchy1"/>
    <dgm:cxn modelId="{374071CB-DB9E-43AA-B825-31F53C439306}" type="presOf" srcId="{16229D2A-730B-40A1-8802-A3E7D907534E}" destId="{AA31CD13-FA13-4075-8CE7-38851863C926}" srcOrd="0" destOrd="0" presId="urn:microsoft.com/office/officeart/2005/8/layout/hierarchy1"/>
    <dgm:cxn modelId="{1DC07470-DB22-46F6-85C4-5FB454A6625F}" type="presOf" srcId="{7A44F8AA-1E88-452E-95DE-51C2F7534FB5}" destId="{BF7378AD-E20D-4C0E-A319-C055EF030F8A}" srcOrd="0" destOrd="0" presId="urn:microsoft.com/office/officeart/2005/8/layout/hierarchy1"/>
    <dgm:cxn modelId="{7CAD471B-3DA6-4CC5-A6FE-A5AA85C66815}" type="presOf" srcId="{B963AF18-954A-4790-B081-22F850B4EF59}" destId="{F8687D44-EA93-4CB0-8E7E-89729BA208B3}" srcOrd="0" destOrd="0" presId="urn:microsoft.com/office/officeart/2005/8/layout/hierarchy1"/>
    <dgm:cxn modelId="{85911286-1769-45AE-8A78-5DEA7C1D95BC}" type="presOf" srcId="{2222FA5A-995A-4B0F-B636-97111B030802}" destId="{AB74829B-3239-4B53-A575-EC98E308C65B}" srcOrd="0" destOrd="0" presId="urn:microsoft.com/office/officeart/2005/8/layout/hierarchy1"/>
    <dgm:cxn modelId="{D7DDE220-7AB9-49D1-B21C-EA6F92BC8EB8}" srcId="{15497BFB-92F2-494D-ADA4-BCF08E03EEA4}" destId="{08E006CB-A082-4E02-8F85-96B61C2D076B}" srcOrd="1" destOrd="0" parTransId="{A910557D-39B8-4EBF-81FC-B81AE6ABAC4B}" sibTransId="{CA5350F7-4D32-4437-B95B-5CEFC201F08E}"/>
    <dgm:cxn modelId="{A350C135-ACC1-4449-8C5B-939E36FB1057}" type="presOf" srcId="{781A5AC9-A830-466C-B434-BA8EDD6E74F4}" destId="{2DD7FA9E-548C-465D-BEAE-D08FA82B2D15}" srcOrd="0" destOrd="0" presId="urn:microsoft.com/office/officeart/2005/8/layout/hierarchy1"/>
    <dgm:cxn modelId="{23FECD6D-9FDF-4C86-BB2A-9374D71F349F}" type="presOf" srcId="{513DB6FD-C6AF-4569-976F-A254F44F1892}" destId="{C239EBAE-82D1-434D-AA5C-1DB129D2AFA1}" srcOrd="0" destOrd="0" presId="urn:microsoft.com/office/officeart/2005/8/layout/hierarchy1"/>
    <dgm:cxn modelId="{6E7EC7C3-A15A-453C-B323-872EB2FDBD31}" type="presOf" srcId="{15497BFB-92F2-494D-ADA4-BCF08E03EEA4}" destId="{BF35273B-375B-4E5A-A64A-BEB809B31768}" srcOrd="0" destOrd="0" presId="urn:microsoft.com/office/officeart/2005/8/layout/hierarchy1"/>
    <dgm:cxn modelId="{F00ED19F-C40A-447D-A829-D09C35040D44}" type="presOf" srcId="{55388E6F-6338-4CF4-87B0-851C4673823B}" destId="{75DF67A8-87AE-497F-B82A-46AAED564E33}" srcOrd="0" destOrd="0" presId="urn:microsoft.com/office/officeart/2005/8/layout/hierarchy1"/>
    <dgm:cxn modelId="{1376B5E4-C718-4349-BF90-DC1BA03A07B0}" type="presOf" srcId="{CFC977D3-664E-43DB-8585-21B06BBA088B}" destId="{1B19637B-5A30-42EB-A00F-BB4EF0E86653}" srcOrd="0" destOrd="0" presId="urn:microsoft.com/office/officeart/2005/8/layout/hierarchy1"/>
    <dgm:cxn modelId="{7FF62EE3-9AA1-4D3F-B751-E03B97D6EBBE}" srcId="{781A5AC9-A830-466C-B434-BA8EDD6E74F4}" destId="{15497BFB-92F2-494D-ADA4-BCF08E03EEA4}" srcOrd="1" destOrd="0" parTransId="{513DB6FD-C6AF-4569-976F-A254F44F1892}" sibTransId="{DCB10894-45A3-4B01-B290-17600C3EA423}"/>
    <dgm:cxn modelId="{49C53F4D-67BF-4063-B274-89B2E5F4EFDD}" srcId="{EFBD3C32-BA34-4EC5-A863-6B6C18C4D868}" destId="{2222FA5A-995A-4B0F-B636-97111B030802}" srcOrd="3" destOrd="0" parTransId="{EB1D478A-037E-41BB-B9EF-E06700D27A80}" sibTransId="{7CEC71C0-C2B8-446E-9054-8E3CEFA2E526}"/>
    <dgm:cxn modelId="{4927D9EA-3E11-455F-8B85-887533CF2748}" type="presOf" srcId="{4D05E139-B0C5-46AF-8DB3-7921E71D77E3}" destId="{02D1BE04-2BA3-4282-8F26-BA9F86CF9D61}" srcOrd="0" destOrd="0" presId="urn:microsoft.com/office/officeart/2005/8/layout/hierarchy1"/>
    <dgm:cxn modelId="{927BD30D-C068-434C-8445-9F9115C085E6}" srcId="{EFBD3C32-BA34-4EC5-A863-6B6C18C4D868}" destId="{CFC977D3-664E-43DB-8585-21B06BBA088B}" srcOrd="4" destOrd="0" parTransId="{B963AF18-954A-4790-B081-22F850B4EF59}" sibTransId="{9AA1D75D-31A0-425F-A202-CECC03DAE80E}"/>
    <dgm:cxn modelId="{79745135-6977-4CE3-9E82-A11F61A2BF60}" type="presOf" srcId="{43AA80BC-7FBF-4C8B-A332-A32A49E9D7BC}" destId="{63CD7766-3CAD-4D39-B754-5301D0E9652D}" srcOrd="0" destOrd="0" presId="urn:microsoft.com/office/officeart/2005/8/layout/hierarchy1"/>
    <dgm:cxn modelId="{AB635493-1F34-4C26-8FC1-82F0833A334F}" type="presOf" srcId="{EFBD3C32-BA34-4EC5-A863-6B6C18C4D868}" destId="{64CA7213-BB56-4E27-B028-4228819EEFAF}" srcOrd="0" destOrd="0" presId="urn:microsoft.com/office/officeart/2005/8/layout/hierarchy1"/>
    <dgm:cxn modelId="{745C587C-13E1-4902-B609-5C3DC5A9F42E}" type="presOf" srcId="{08E006CB-A082-4E02-8F85-96B61C2D076B}" destId="{D3D2AEA5-9D15-497D-9FDC-2BC3E5267929}" srcOrd="0" destOrd="0" presId="urn:microsoft.com/office/officeart/2005/8/layout/hierarchy1"/>
    <dgm:cxn modelId="{09047B45-EB83-4B38-B2C2-D582BBB7B5F5}" srcId="{5195A661-C884-48DB-ACC1-22F8C90BA8BC}" destId="{781A5AC9-A830-466C-B434-BA8EDD6E74F4}" srcOrd="0" destOrd="0" parTransId="{780109C1-9655-47E2-88C3-EAFCF26935DB}" sibTransId="{25A7B371-2967-431B-ABEA-D02DC93FE7D8}"/>
    <dgm:cxn modelId="{B50250B4-0CBF-4078-A2DE-E79870F84E76}" srcId="{EFBD3C32-BA34-4EC5-A863-6B6C18C4D868}" destId="{5FB75872-956E-49D7-985A-FA1F9FCF411B}" srcOrd="1" destOrd="0" parTransId="{CC6703A3-6E18-4CFC-8EE5-235B7475FC24}" sibTransId="{29ED61F3-2CE1-4C83-8EA0-C5701A73FAA7}"/>
    <dgm:cxn modelId="{D6DEDB76-78DB-4899-A5A0-15A51B0A1811}" srcId="{EFBD3C32-BA34-4EC5-A863-6B6C18C4D868}" destId="{43AA80BC-7FBF-4C8B-A332-A32A49E9D7BC}" srcOrd="2" destOrd="0" parTransId="{2033EEA5-8E1B-4AF2-8AC2-4C3A7D3D8D2B}" sibTransId="{3F7D1C3C-8F07-48C9-ACCC-4DFB803E7B82}"/>
    <dgm:cxn modelId="{844F2368-B0D8-47F3-B10E-7A937BE08188}" type="presOf" srcId="{CC6703A3-6E18-4CFC-8EE5-235B7475FC24}" destId="{56C4FFA1-4F5E-46A0-9863-DCFDA656A01D}" srcOrd="0" destOrd="0" presId="urn:microsoft.com/office/officeart/2005/8/layout/hierarchy1"/>
    <dgm:cxn modelId="{B8008F34-BD96-49A7-AD25-D084838594AC}" type="presOf" srcId="{5FB75872-956E-49D7-985A-FA1F9FCF411B}" destId="{1E1C4461-09D5-4A06-9238-73D44F329048}" srcOrd="0" destOrd="0" presId="urn:microsoft.com/office/officeart/2005/8/layout/hierarchy1"/>
    <dgm:cxn modelId="{34552099-2C0D-4EDB-BFA8-BA13AEA32685}" type="presOf" srcId="{5195A661-C884-48DB-ACC1-22F8C90BA8BC}" destId="{4C053454-05B3-4622-917D-FBB8F834B43D}" srcOrd="0" destOrd="0" presId="urn:microsoft.com/office/officeart/2005/8/layout/hierarchy1"/>
    <dgm:cxn modelId="{7752CF26-9A37-41F2-B01D-6C6C69D4403D}" type="presOf" srcId="{E5D17642-311E-4E48-8DEA-D0D8890B54EE}" destId="{922D1A9E-CCCC-42B8-B8EE-0A6EC2E0F37B}" srcOrd="0" destOrd="0" presId="urn:microsoft.com/office/officeart/2005/8/layout/hierarchy1"/>
    <dgm:cxn modelId="{10EED94D-0BD2-45D0-A307-54E67A2397FB}" type="presOf" srcId="{A910557D-39B8-4EBF-81FC-B81AE6ABAC4B}" destId="{C41012A2-AAB5-48AF-9B73-3FE137A98DDC}" srcOrd="0" destOrd="0" presId="urn:microsoft.com/office/officeart/2005/8/layout/hierarchy1"/>
    <dgm:cxn modelId="{E625B268-592E-4A08-9CAA-EE6D32339E7D}" type="presOf" srcId="{5C0AF9F8-9A8F-4226-9126-96C2973953F1}" destId="{91E89F63-26EC-48BB-A7B5-09D536DC5BE9}" srcOrd="0" destOrd="0" presId="urn:microsoft.com/office/officeart/2005/8/layout/hierarchy1"/>
    <dgm:cxn modelId="{99F7F098-52EA-44C3-8F2E-AD75D5D60EC7}" srcId="{15497BFB-92F2-494D-ADA4-BCF08E03EEA4}" destId="{4D05E139-B0C5-46AF-8DB3-7921E71D77E3}" srcOrd="3" destOrd="0" parTransId="{83332816-3AEF-40C4-8DD3-C953BCC7595A}" sibTransId="{69D2346F-7D67-4A60-982B-77A03C97CEDA}"/>
    <dgm:cxn modelId="{0B5BDC48-FEC0-49B4-B979-5EC37ABF656E}" type="presOf" srcId="{2033EEA5-8E1B-4AF2-8AC2-4C3A7D3D8D2B}" destId="{9D4AD87B-36CE-4E76-B16F-420FA9939776}" srcOrd="0" destOrd="0" presId="urn:microsoft.com/office/officeart/2005/8/layout/hierarchy1"/>
    <dgm:cxn modelId="{FAB3F2FB-F6D5-4C97-A559-9A4E5DC86A11}" srcId="{781A5AC9-A830-466C-B434-BA8EDD6E74F4}" destId="{EFBD3C32-BA34-4EC5-A863-6B6C18C4D868}" srcOrd="0" destOrd="0" parTransId="{E5D17642-311E-4E48-8DEA-D0D8890B54EE}" sibTransId="{BB304DA2-FDD2-4AC3-9B7F-0E99D5E0A5B1}"/>
    <dgm:cxn modelId="{DEE868C5-7C81-40FD-AC72-3424635DB791}" type="presParOf" srcId="{4C053454-05B3-4622-917D-FBB8F834B43D}" destId="{A0E94A26-143E-436A-93F4-5ADD89932670}" srcOrd="0" destOrd="0" presId="urn:microsoft.com/office/officeart/2005/8/layout/hierarchy1"/>
    <dgm:cxn modelId="{6E403E31-41B9-4D7F-9F01-A4715D80C0B0}" type="presParOf" srcId="{A0E94A26-143E-436A-93F4-5ADD89932670}" destId="{F7CCE25F-9871-4892-BC95-D6D8487CE40A}" srcOrd="0" destOrd="0" presId="urn:microsoft.com/office/officeart/2005/8/layout/hierarchy1"/>
    <dgm:cxn modelId="{7B8F55AB-25A0-4C2E-A408-11B8238711C6}" type="presParOf" srcId="{F7CCE25F-9871-4892-BC95-D6D8487CE40A}" destId="{0DA58FAD-5F32-4FB2-8A75-E91D5880B797}" srcOrd="0" destOrd="0" presId="urn:microsoft.com/office/officeart/2005/8/layout/hierarchy1"/>
    <dgm:cxn modelId="{D79AAB60-13BD-4996-96B7-928C10CB9D83}" type="presParOf" srcId="{F7CCE25F-9871-4892-BC95-D6D8487CE40A}" destId="{2DD7FA9E-548C-465D-BEAE-D08FA82B2D15}" srcOrd="1" destOrd="0" presId="urn:microsoft.com/office/officeart/2005/8/layout/hierarchy1"/>
    <dgm:cxn modelId="{EBDF2E51-A137-4440-8A78-ABA2637272A9}" type="presParOf" srcId="{A0E94A26-143E-436A-93F4-5ADD89932670}" destId="{BAFBB71F-1712-4E52-9B50-57F565C11E15}" srcOrd="1" destOrd="0" presId="urn:microsoft.com/office/officeart/2005/8/layout/hierarchy1"/>
    <dgm:cxn modelId="{AC194750-C46C-4666-A360-2AF4537470CC}" type="presParOf" srcId="{BAFBB71F-1712-4E52-9B50-57F565C11E15}" destId="{922D1A9E-CCCC-42B8-B8EE-0A6EC2E0F37B}" srcOrd="0" destOrd="0" presId="urn:microsoft.com/office/officeart/2005/8/layout/hierarchy1"/>
    <dgm:cxn modelId="{8D31048A-BA40-4883-AA51-29B1DA735448}" type="presParOf" srcId="{BAFBB71F-1712-4E52-9B50-57F565C11E15}" destId="{F3F0A0B4-621D-46FF-8C7D-4F3679B36D6D}" srcOrd="1" destOrd="0" presId="urn:microsoft.com/office/officeart/2005/8/layout/hierarchy1"/>
    <dgm:cxn modelId="{B598543C-BA23-42CD-943E-1843EE5C5535}" type="presParOf" srcId="{F3F0A0B4-621D-46FF-8C7D-4F3679B36D6D}" destId="{E1830202-F522-4EF2-93D4-6A0E5EC62411}" srcOrd="0" destOrd="0" presId="urn:microsoft.com/office/officeart/2005/8/layout/hierarchy1"/>
    <dgm:cxn modelId="{45663F8A-E2E7-4291-811F-FADCEA5B12E2}" type="presParOf" srcId="{E1830202-F522-4EF2-93D4-6A0E5EC62411}" destId="{7FD78921-CE69-427A-8AE0-C5224F3CFFDA}" srcOrd="0" destOrd="0" presId="urn:microsoft.com/office/officeart/2005/8/layout/hierarchy1"/>
    <dgm:cxn modelId="{EB6A3921-D1C4-48AA-9733-1C2D53ED871B}" type="presParOf" srcId="{E1830202-F522-4EF2-93D4-6A0E5EC62411}" destId="{64CA7213-BB56-4E27-B028-4228819EEFAF}" srcOrd="1" destOrd="0" presId="urn:microsoft.com/office/officeart/2005/8/layout/hierarchy1"/>
    <dgm:cxn modelId="{56273E40-B084-4C13-87B6-EB4B454BF745}" type="presParOf" srcId="{F3F0A0B4-621D-46FF-8C7D-4F3679B36D6D}" destId="{054714B8-4B0E-41E5-BA18-8290ED04303D}" srcOrd="1" destOrd="0" presId="urn:microsoft.com/office/officeart/2005/8/layout/hierarchy1"/>
    <dgm:cxn modelId="{E67CE401-7E45-4B36-B9DC-A9DCECECD505}" type="presParOf" srcId="{054714B8-4B0E-41E5-BA18-8290ED04303D}" destId="{AB83113C-F607-437E-A1ED-41623AB0E2E2}" srcOrd="0" destOrd="0" presId="urn:microsoft.com/office/officeart/2005/8/layout/hierarchy1"/>
    <dgm:cxn modelId="{8410B539-4131-4791-A18A-BD5DB32D0F03}" type="presParOf" srcId="{054714B8-4B0E-41E5-BA18-8290ED04303D}" destId="{451DA0E4-857A-449A-B228-DAC5D79E9224}" srcOrd="1" destOrd="0" presId="urn:microsoft.com/office/officeart/2005/8/layout/hierarchy1"/>
    <dgm:cxn modelId="{D0F3ED07-CFE6-41BA-8297-9410F6053921}" type="presParOf" srcId="{451DA0E4-857A-449A-B228-DAC5D79E9224}" destId="{899889A4-69F8-4BC6-9906-A9B361076CB5}" srcOrd="0" destOrd="0" presId="urn:microsoft.com/office/officeart/2005/8/layout/hierarchy1"/>
    <dgm:cxn modelId="{8C28BF62-69C5-4E12-8D62-2EED4B219848}" type="presParOf" srcId="{899889A4-69F8-4BC6-9906-A9B361076CB5}" destId="{2709A27C-1B4A-4253-8907-40D30EE87EDC}" srcOrd="0" destOrd="0" presId="urn:microsoft.com/office/officeart/2005/8/layout/hierarchy1"/>
    <dgm:cxn modelId="{E634DA51-9560-41C9-85D0-52BDC0E6C7C0}" type="presParOf" srcId="{899889A4-69F8-4BC6-9906-A9B361076CB5}" destId="{AA31CD13-FA13-4075-8CE7-38851863C926}" srcOrd="1" destOrd="0" presId="urn:microsoft.com/office/officeart/2005/8/layout/hierarchy1"/>
    <dgm:cxn modelId="{5A17C448-C356-49D2-A0CA-B4E9AD5B0B45}" type="presParOf" srcId="{451DA0E4-857A-449A-B228-DAC5D79E9224}" destId="{924AAFD7-C104-401B-ABB6-1F997194A122}" srcOrd="1" destOrd="0" presId="urn:microsoft.com/office/officeart/2005/8/layout/hierarchy1"/>
    <dgm:cxn modelId="{14B5BA41-313B-46D2-B218-6F76A5D2A493}" type="presParOf" srcId="{054714B8-4B0E-41E5-BA18-8290ED04303D}" destId="{56C4FFA1-4F5E-46A0-9863-DCFDA656A01D}" srcOrd="2" destOrd="0" presId="urn:microsoft.com/office/officeart/2005/8/layout/hierarchy1"/>
    <dgm:cxn modelId="{BBE629EA-7542-40AF-8295-3C907F53852C}" type="presParOf" srcId="{054714B8-4B0E-41E5-BA18-8290ED04303D}" destId="{1A883E60-042E-4040-9EF2-8BDB3E4C7068}" srcOrd="3" destOrd="0" presId="urn:microsoft.com/office/officeart/2005/8/layout/hierarchy1"/>
    <dgm:cxn modelId="{0B4F2ABE-8F41-427E-8685-03AEE4525D6A}" type="presParOf" srcId="{1A883E60-042E-4040-9EF2-8BDB3E4C7068}" destId="{A50451DC-2D37-4E37-A40E-5FA9DED48DFA}" srcOrd="0" destOrd="0" presId="urn:microsoft.com/office/officeart/2005/8/layout/hierarchy1"/>
    <dgm:cxn modelId="{B4F2B9ED-5566-4F51-8030-02802CFCC679}" type="presParOf" srcId="{A50451DC-2D37-4E37-A40E-5FA9DED48DFA}" destId="{468E6BC9-086A-4784-9EE0-9C8C717B028E}" srcOrd="0" destOrd="0" presId="urn:microsoft.com/office/officeart/2005/8/layout/hierarchy1"/>
    <dgm:cxn modelId="{1EBD1FE2-24A9-44CC-8D9F-C3AB9B0C5091}" type="presParOf" srcId="{A50451DC-2D37-4E37-A40E-5FA9DED48DFA}" destId="{1E1C4461-09D5-4A06-9238-73D44F329048}" srcOrd="1" destOrd="0" presId="urn:microsoft.com/office/officeart/2005/8/layout/hierarchy1"/>
    <dgm:cxn modelId="{172C6C1E-D2D2-42A1-B6B2-62174C2404EF}" type="presParOf" srcId="{1A883E60-042E-4040-9EF2-8BDB3E4C7068}" destId="{7F1FF5B6-8FC9-4F27-BBF8-DDBD5957A214}" srcOrd="1" destOrd="0" presId="urn:microsoft.com/office/officeart/2005/8/layout/hierarchy1"/>
    <dgm:cxn modelId="{B27F3EB3-0EAC-489C-9EE2-15E08E4A1B8B}" type="presParOf" srcId="{054714B8-4B0E-41E5-BA18-8290ED04303D}" destId="{9D4AD87B-36CE-4E76-B16F-420FA9939776}" srcOrd="4" destOrd="0" presId="urn:microsoft.com/office/officeart/2005/8/layout/hierarchy1"/>
    <dgm:cxn modelId="{1A8B8CBD-8BB9-4EF3-AB21-2F7EF7EA1E02}" type="presParOf" srcId="{054714B8-4B0E-41E5-BA18-8290ED04303D}" destId="{7E3E9DE4-C8CD-431A-853A-F206B5DFFA34}" srcOrd="5" destOrd="0" presId="urn:microsoft.com/office/officeart/2005/8/layout/hierarchy1"/>
    <dgm:cxn modelId="{05740AA4-F807-416B-8F7A-48028D68D39F}" type="presParOf" srcId="{7E3E9DE4-C8CD-431A-853A-F206B5DFFA34}" destId="{3D94B657-48EE-4EE5-8217-4292528B9441}" srcOrd="0" destOrd="0" presId="urn:microsoft.com/office/officeart/2005/8/layout/hierarchy1"/>
    <dgm:cxn modelId="{F84940E7-65F7-4C01-A288-8122A4F9A803}" type="presParOf" srcId="{3D94B657-48EE-4EE5-8217-4292528B9441}" destId="{8C757A17-1EE4-4610-AE29-A633D2A666A7}" srcOrd="0" destOrd="0" presId="urn:microsoft.com/office/officeart/2005/8/layout/hierarchy1"/>
    <dgm:cxn modelId="{D5E68B0F-FC0D-4C96-A1EE-14ECFCB86D9F}" type="presParOf" srcId="{3D94B657-48EE-4EE5-8217-4292528B9441}" destId="{63CD7766-3CAD-4D39-B754-5301D0E9652D}" srcOrd="1" destOrd="0" presId="urn:microsoft.com/office/officeart/2005/8/layout/hierarchy1"/>
    <dgm:cxn modelId="{C292ACD3-9B78-40B2-9331-3BC125BB7D4A}" type="presParOf" srcId="{7E3E9DE4-C8CD-431A-853A-F206B5DFFA34}" destId="{87320516-5577-4993-BB15-AAB9C74E9705}" srcOrd="1" destOrd="0" presId="urn:microsoft.com/office/officeart/2005/8/layout/hierarchy1"/>
    <dgm:cxn modelId="{A1383EE2-A6F2-4E15-BBA8-DD08556F646A}" type="presParOf" srcId="{054714B8-4B0E-41E5-BA18-8290ED04303D}" destId="{C48AE2AD-1608-4B92-83E0-737F0DEC8301}" srcOrd="6" destOrd="0" presId="urn:microsoft.com/office/officeart/2005/8/layout/hierarchy1"/>
    <dgm:cxn modelId="{808AE9F0-6CD4-41D4-8CEA-1E97D99872A4}" type="presParOf" srcId="{054714B8-4B0E-41E5-BA18-8290ED04303D}" destId="{F0DF58F8-8167-40D7-BE8D-C53A36582627}" srcOrd="7" destOrd="0" presId="urn:microsoft.com/office/officeart/2005/8/layout/hierarchy1"/>
    <dgm:cxn modelId="{12C9B142-6675-4351-BC47-69CC7348DD2E}" type="presParOf" srcId="{F0DF58F8-8167-40D7-BE8D-C53A36582627}" destId="{04E37220-8266-4615-8DA9-2DF4D9699D12}" srcOrd="0" destOrd="0" presId="urn:microsoft.com/office/officeart/2005/8/layout/hierarchy1"/>
    <dgm:cxn modelId="{1D46DE06-35B6-44C2-ADBA-DEB50184EBF8}" type="presParOf" srcId="{04E37220-8266-4615-8DA9-2DF4D9699D12}" destId="{3E9BBF18-3041-4E72-AF29-32DD9D0F33D7}" srcOrd="0" destOrd="0" presId="urn:microsoft.com/office/officeart/2005/8/layout/hierarchy1"/>
    <dgm:cxn modelId="{3728F6E8-01A6-4C98-B07C-3EF756D1229D}" type="presParOf" srcId="{04E37220-8266-4615-8DA9-2DF4D9699D12}" destId="{AB74829B-3239-4B53-A575-EC98E308C65B}" srcOrd="1" destOrd="0" presId="urn:microsoft.com/office/officeart/2005/8/layout/hierarchy1"/>
    <dgm:cxn modelId="{4BB28BFC-5D1B-4585-8976-C3A37D7F78BF}" type="presParOf" srcId="{F0DF58F8-8167-40D7-BE8D-C53A36582627}" destId="{CB70A0F2-9A96-4878-8FE5-B0EB8578A80B}" srcOrd="1" destOrd="0" presId="urn:microsoft.com/office/officeart/2005/8/layout/hierarchy1"/>
    <dgm:cxn modelId="{72DE9463-0C8B-4C1C-8C68-8E1C14C83C79}" type="presParOf" srcId="{054714B8-4B0E-41E5-BA18-8290ED04303D}" destId="{F8687D44-EA93-4CB0-8E7E-89729BA208B3}" srcOrd="8" destOrd="0" presId="urn:microsoft.com/office/officeart/2005/8/layout/hierarchy1"/>
    <dgm:cxn modelId="{0C746307-6566-4463-9DB1-041237AAEFB2}" type="presParOf" srcId="{054714B8-4B0E-41E5-BA18-8290ED04303D}" destId="{F4E4C849-E87B-4B60-8AB7-EDAB88920889}" srcOrd="9" destOrd="0" presId="urn:microsoft.com/office/officeart/2005/8/layout/hierarchy1"/>
    <dgm:cxn modelId="{72C8D4D0-1FAC-4DD9-A197-A26D7C77909C}" type="presParOf" srcId="{F4E4C849-E87B-4B60-8AB7-EDAB88920889}" destId="{7A234227-58F5-449A-8A93-19573B417080}" srcOrd="0" destOrd="0" presId="urn:microsoft.com/office/officeart/2005/8/layout/hierarchy1"/>
    <dgm:cxn modelId="{3AF69DCE-5419-490C-A38A-542ACCFA912D}" type="presParOf" srcId="{7A234227-58F5-449A-8A93-19573B417080}" destId="{B11C065A-FCD1-4D13-A026-6A33BE94585B}" srcOrd="0" destOrd="0" presId="urn:microsoft.com/office/officeart/2005/8/layout/hierarchy1"/>
    <dgm:cxn modelId="{F2F223CB-ADC6-4E20-9C1C-86982C35E91C}" type="presParOf" srcId="{7A234227-58F5-449A-8A93-19573B417080}" destId="{1B19637B-5A30-42EB-A00F-BB4EF0E86653}" srcOrd="1" destOrd="0" presId="urn:microsoft.com/office/officeart/2005/8/layout/hierarchy1"/>
    <dgm:cxn modelId="{8A52D589-6D77-495F-BFC6-6D9D6F1F6AD8}" type="presParOf" srcId="{F4E4C849-E87B-4B60-8AB7-EDAB88920889}" destId="{CC6947CB-1432-4037-87B0-50B5923CB1E3}" srcOrd="1" destOrd="0" presId="urn:microsoft.com/office/officeart/2005/8/layout/hierarchy1"/>
    <dgm:cxn modelId="{D346ACA3-87D0-4BDF-AEC9-B138AC35F6D4}" type="presParOf" srcId="{BAFBB71F-1712-4E52-9B50-57F565C11E15}" destId="{C239EBAE-82D1-434D-AA5C-1DB129D2AFA1}" srcOrd="2" destOrd="0" presId="urn:microsoft.com/office/officeart/2005/8/layout/hierarchy1"/>
    <dgm:cxn modelId="{EBF2BFB5-90C2-4E78-B677-B8B03AAB572A}" type="presParOf" srcId="{BAFBB71F-1712-4E52-9B50-57F565C11E15}" destId="{522CC041-9273-4C5C-8ACF-316CF050F37A}" srcOrd="3" destOrd="0" presId="urn:microsoft.com/office/officeart/2005/8/layout/hierarchy1"/>
    <dgm:cxn modelId="{35C809FF-9E02-4CD9-862D-A444CAECCF2C}" type="presParOf" srcId="{522CC041-9273-4C5C-8ACF-316CF050F37A}" destId="{12DF2543-5BF5-4729-8A7E-66D41A6AB2C9}" srcOrd="0" destOrd="0" presId="urn:microsoft.com/office/officeart/2005/8/layout/hierarchy1"/>
    <dgm:cxn modelId="{3808CB57-11A1-4EA9-919C-0AF68CF6B30A}" type="presParOf" srcId="{12DF2543-5BF5-4729-8A7E-66D41A6AB2C9}" destId="{2E5F5DC6-94B0-4570-924A-E49663B88CC0}" srcOrd="0" destOrd="0" presId="urn:microsoft.com/office/officeart/2005/8/layout/hierarchy1"/>
    <dgm:cxn modelId="{32B926EA-1591-4E13-A15D-CD91285BDB07}" type="presParOf" srcId="{12DF2543-5BF5-4729-8A7E-66D41A6AB2C9}" destId="{BF35273B-375B-4E5A-A64A-BEB809B31768}" srcOrd="1" destOrd="0" presId="urn:microsoft.com/office/officeart/2005/8/layout/hierarchy1"/>
    <dgm:cxn modelId="{E108073D-4615-4735-A683-8A1943BDA1B0}" type="presParOf" srcId="{522CC041-9273-4C5C-8ACF-316CF050F37A}" destId="{6D904786-DF06-4EE8-8596-3F05F87071F0}" srcOrd="1" destOrd="0" presId="urn:microsoft.com/office/officeart/2005/8/layout/hierarchy1"/>
    <dgm:cxn modelId="{C7CC45BD-B6E7-4B48-92E8-FF617B201987}" type="presParOf" srcId="{6D904786-DF06-4EE8-8596-3F05F87071F0}" destId="{75DF67A8-87AE-497F-B82A-46AAED564E33}" srcOrd="0" destOrd="0" presId="urn:microsoft.com/office/officeart/2005/8/layout/hierarchy1"/>
    <dgm:cxn modelId="{EE8F4C0B-89EC-4D9E-9BA0-ABE49E0366CE}" type="presParOf" srcId="{6D904786-DF06-4EE8-8596-3F05F87071F0}" destId="{A6C4D360-F010-4CDA-BE7F-41A9ED53B4A2}" srcOrd="1" destOrd="0" presId="urn:microsoft.com/office/officeart/2005/8/layout/hierarchy1"/>
    <dgm:cxn modelId="{1776F7E7-F958-404A-A3D1-47919DD03DFF}" type="presParOf" srcId="{A6C4D360-F010-4CDA-BE7F-41A9ED53B4A2}" destId="{67346B8A-828C-4306-87C8-32B6DF212ECB}" srcOrd="0" destOrd="0" presId="urn:microsoft.com/office/officeart/2005/8/layout/hierarchy1"/>
    <dgm:cxn modelId="{FF29C0D0-0349-485C-B5B8-331F26BA2FDE}" type="presParOf" srcId="{67346B8A-828C-4306-87C8-32B6DF212ECB}" destId="{AE94D757-501B-4CE9-8364-8F471F3A6EA0}" srcOrd="0" destOrd="0" presId="urn:microsoft.com/office/officeart/2005/8/layout/hierarchy1"/>
    <dgm:cxn modelId="{C29A899A-FDF0-47DA-9B43-E2097D997998}" type="presParOf" srcId="{67346B8A-828C-4306-87C8-32B6DF212ECB}" destId="{91E89F63-26EC-48BB-A7B5-09D536DC5BE9}" srcOrd="1" destOrd="0" presId="urn:microsoft.com/office/officeart/2005/8/layout/hierarchy1"/>
    <dgm:cxn modelId="{DC58EB26-0D90-4D0A-AE0E-FC5DA546CA83}" type="presParOf" srcId="{A6C4D360-F010-4CDA-BE7F-41A9ED53B4A2}" destId="{8F3CDF8F-B932-4D01-93F6-CCD97B7DF810}" srcOrd="1" destOrd="0" presId="urn:microsoft.com/office/officeart/2005/8/layout/hierarchy1"/>
    <dgm:cxn modelId="{CA70521F-9B6C-47D3-89B1-D4C5AF772A1D}" type="presParOf" srcId="{6D904786-DF06-4EE8-8596-3F05F87071F0}" destId="{C41012A2-AAB5-48AF-9B73-3FE137A98DDC}" srcOrd="2" destOrd="0" presId="urn:microsoft.com/office/officeart/2005/8/layout/hierarchy1"/>
    <dgm:cxn modelId="{F1CD9358-0E07-41BB-B3F4-0DE0489E122E}" type="presParOf" srcId="{6D904786-DF06-4EE8-8596-3F05F87071F0}" destId="{7E2CFB13-2509-4DC7-B70D-02C4DC4193F9}" srcOrd="3" destOrd="0" presId="urn:microsoft.com/office/officeart/2005/8/layout/hierarchy1"/>
    <dgm:cxn modelId="{8CCED974-E6A8-42A1-8919-C2C9E0DEA555}" type="presParOf" srcId="{7E2CFB13-2509-4DC7-B70D-02C4DC4193F9}" destId="{224FB168-7EC9-4C3A-BD10-EAF131602D32}" srcOrd="0" destOrd="0" presId="urn:microsoft.com/office/officeart/2005/8/layout/hierarchy1"/>
    <dgm:cxn modelId="{6EE1A1CB-3D19-4E21-B5E4-DEAF3E49625B}" type="presParOf" srcId="{224FB168-7EC9-4C3A-BD10-EAF131602D32}" destId="{8F053846-7F3F-46AE-837A-53655C23611B}" srcOrd="0" destOrd="0" presId="urn:microsoft.com/office/officeart/2005/8/layout/hierarchy1"/>
    <dgm:cxn modelId="{7B813378-DF3C-4A4B-BFFC-7FCB889BE9F7}" type="presParOf" srcId="{224FB168-7EC9-4C3A-BD10-EAF131602D32}" destId="{D3D2AEA5-9D15-497D-9FDC-2BC3E5267929}" srcOrd="1" destOrd="0" presId="urn:microsoft.com/office/officeart/2005/8/layout/hierarchy1"/>
    <dgm:cxn modelId="{13186C43-6F2A-4015-A34A-995EEA320E31}" type="presParOf" srcId="{7E2CFB13-2509-4DC7-B70D-02C4DC4193F9}" destId="{E9116588-C781-4BFA-AAC4-1815392B5C25}" srcOrd="1" destOrd="0" presId="urn:microsoft.com/office/officeart/2005/8/layout/hierarchy1"/>
    <dgm:cxn modelId="{20A915F9-E7B5-4557-95D8-3B6F884775D4}" type="presParOf" srcId="{6D904786-DF06-4EE8-8596-3F05F87071F0}" destId="{807E4D91-C692-4378-BCF8-B42F51E8268F}" srcOrd="4" destOrd="0" presId="urn:microsoft.com/office/officeart/2005/8/layout/hierarchy1"/>
    <dgm:cxn modelId="{58E3B14C-4DB7-4331-8577-F2ABC20F6E4B}" type="presParOf" srcId="{6D904786-DF06-4EE8-8596-3F05F87071F0}" destId="{B74B19F1-5F71-43B3-B07D-5123C00129D7}" srcOrd="5" destOrd="0" presId="urn:microsoft.com/office/officeart/2005/8/layout/hierarchy1"/>
    <dgm:cxn modelId="{EBB037D0-FC57-4078-8644-0C09ACE10E9D}" type="presParOf" srcId="{B74B19F1-5F71-43B3-B07D-5123C00129D7}" destId="{0D3999A1-617A-4FD8-9CCD-A4010CDBD52C}" srcOrd="0" destOrd="0" presId="urn:microsoft.com/office/officeart/2005/8/layout/hierarchy1"/>
    <dgm:cxn modelId="{B806404F-5069-4D43-9BBE-BBE26C58B1E6}" type="presParOf" srcId="{0D3999A1-617A-4FD8-9CCD-A4010CDBD52C}" destId="{283031A5-9FC6-48A7-BCFA-A1D9491D1F0E}" srcOrd="0" destOrd="0" presId="urn:microsoft.com/office/officeart/2005/8/layout/hierarchy1"/>
    <dgm:cxn modelId="{D2AF9E5A-2746-4347-81CC-D61606C0A0E3}" type="presParOf" srcId="{0D3999A1-617A-4FD8-9CCD-A4010CDBD52C}" destId="{BF7378AD-E20D-4C0E-A319-C055EF030F8A}" srcOrd="1" destOrd="0" presId="urn:microsoft.com/office/officeart/2005/8/layout/hierarchy1"/>
    <dgm:cxn modelId="{FAE505E1-3557-4500-8A67-813D5EE98B74}" type="presParOf" srcId="{B74B19F1-5F71-43B3-B07D-5123C00129D7}" destId="{77309290-4892-450E-AA27-E19983C95CB6}" srcOrd="1" destOrd="0" presId="urn:microsoft.com/office/officeart/2005/8/layout/hierarchy1"/>
    <dgm:cxn modelId="{58107C88-52CE-4E10-8B3A-2EC12CBC6E1B}" type="presParOf" srcId="{6D904786-DF06-4EE8-8596-3F05F87071F0}" destId="{303453B7-1392-4FBB-A51A-E79D76FA65F8}" srcOrd="6" destOrd="0" presId="urn:microsoft.com/office/officeart/2005/8/layout/hierarchy1"/>
    <dgm:cxn modelId="{62601F25-25F7-4E9D-A96E-5156460EF52A}" type="presParOf" srcId="{6D904786-DF06-4EE8-8596-3F05F87071F0}" destId="{B5B188DB-6952-4206-B5DC-44297C15E1CE}" srcOrd="7" destOrd="0" presId="urn:microsoft.com/office/officeart/2005/8/layout/hierarchy1"/>
    <dgm:cxn modelId="{70CE6CD3-27A2-488D-91D0-48ECED5A0E1D}" type="presParOf" srcId="{B5B188DB-6952-4206-B5DC-44297C15E1CE}" destId="{72058591-82D7-4F81-9DA5-AFDAB58C0FDA}" srcOrd="0" destOrd="0" presId="urn:microsoft.com/office/officeart/2005/8/layout/hierarchy1"/>
    <dgm:cxn modelId="{2506CD60-2B34-4ECD-801C-4D64D36D8C18}" type="presParOf" srcId="{72058591-82D7-4F81-9DA5-AFDAB58C0FDA}" destId="{294442C1-F724-4134-A717-532D4D474AB7}" srcOrd="0" destOrd="0" presId="urn:microsoft.com/office/officeart/2005/8/layout/hierarchy1"/>
    <dgm:cxn modelId="{F3FA6A6F-AA1C-4948-AA60-E1694312835A}" type="presParOf" srcId="{72058591-82D7-4F81-9DA5-AFDAB58C0FDA}" destId="{02D1BE04-2BA3-4282-8F26-BA9F86CF9D61}" srcOrd="1" destOrd="0" presId="urn:microsoft.com/office/officeart/2005/8/layout/hierarchy1"/>
    <dgm:cxn modelId="{EB0A0E94-0B5D-4070-839B-CBA3FD1EA2C3}" type="presParOf" srcId="{B5B188DB-6952-4206-B5DC-44297C15E1CE}" destId="{C884A4E8-8640-456E-8B8C-F2185EBC4AE4}"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E0CA22-22A1-49ED-8508-6F6BEEE7F8B7}" type="doc">
      <dgm:prSet loTypeId="relationship" loCatId="relationship" qsTypeId="urn:microsoft.com/office/officeart/2005/8/quickstyle/simple1" qsCatId="simple" csTypeId="urn:microsoft.com/office/officeart/2005/8/colors/accent1_2" csCatId="accent1" phldr="1"/>
      <dgm:spPr/>
      <dgm:t>
        <a:bodyPr/>
        <a:lstStyle/>
        <a:p>
          <a:endParaRPr lang="zh-CN" altLang="en-US"/>
        </a:p>
      </dgm:t>
    </dgm:pt>
    <dgm:pt modelId="{AAA0FC69-A054-4F88-9282-712924EC4963}">
      <dgm:prSet phldrT="[文本]" custT="1"/>
      <dgm:spPr>
        <a:solidFill>
          <a:schemeClr val="accent6">
            <a:alpha val="50000"/>
          </a:schemeClr>
        </a:solidFill>
      </dgm:spPr>
      <dgm:t>
        <a:bodyPr/>
        <a:lstStyle/>
        <a:p>
          <a:r>
            <a:rPr lang="zh-CN" altLang="en-US" sz="4800" b="1" dirty="0">
              <a:solidFill>
                <a:schemeClr val="tx1"/>
              </a:solidFill>
              <a:latin typeface="微软雅黑" panose="020B0503020204020204" pitchFamily="34" charset="-122"/>
              <a:ea typeface="微软雅黑" panose="020B0503020204020204" pitchFamily="34" charset="-122"/>
            </a:rPr>
            <a:t>项目经理</a:t>
          </a:r>
        </a:p>
      </dgm:t>
    </dgm:pt>
    <dgm:pt modelId="{8EB2B355-7E0D-47A9-A89B-B2BF88398E70}" cxnId="{F132661E-3762-4BD1-B1B6-D6A48B151B88}"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D474ECF-263C-4748-AD02-270AA983084A}" cxnId="{F132661E-3762-4BD1-B1B6-D6A48B151B88}"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7F595739-5371-45EB-8D04-7CC3E719E1BC}">
      <dgm:prSet phldrT="[文本]" phldr="0" custT="1"/>
      <dgm:spPr>
        <a:solidFill>
          <a:schemeClr val="tx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项目管理知识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5E382578-B0AE-454B-98BF-D9A18515FC55}" cxnId="{D401D2C7-CD52-48B5-974D-56CC669CDD76}"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E1F4E99C-1508-4A3E-A1C8-19DA21CE84D0}" cxnId="{D401D2C7-CD52-48B5-974D-56CC669CDD76}"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9524A163-E2F1-41EA-9DA0-1C45932D3810}">
      <dgm:prSet phldrT="[文本]" phldr="0" custT="1"/>
      <dgm:spPr>
        <a:solidFill>
          <a:schemeClr val="bg2"/>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通用管理素养</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CADC2CA9-3617-4953-9E78-AD4A0AAA0B3E}" cxnId="{F9D87B41-D774-4442-9AE5-6476F5E23C32}" type="par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CC9D357D-A7E1-429E-B848-924B43FFBB18}" cxnId="{F9D87B41-D774-4442-9AE5-6476F5E23C32}" type="sibTrans">
      <dgm:prSet/>
      <dgm:spPr/>
      <dgm:t>
        <a:bodyPr/>
        <a:lstStyle/>
        <a:p>
          <a:endParaRPr lang="zh-CN" altLang="en-US" sz="1800" b="1">
            <a:solidFill>
              <a:schemeClr val="tx2"/>
            </a:solidFill>
            <a:latin typeface="微软雅黑" panose="020B0503020204020204" pitchFamily="34" charset="-122"/>
            <a:ea typeface="微软雅黑" panose="020B0503020204020204" pitchFamily="34" charset="-122"/>
          </a:endParaRPr>
        </a:p>
      </dgm:t>
    </dgm:pt>
    <dgm:pt modelId="{299E3AE7-7F65-4E87-B03C-42FE0D137E7C}">
      <dgm:prSet phldrT="[文本]" phldr="0" custT="1"/>
      <dgm:spPr>
        <a:solidFill>
          <a:srgbClr val="FFC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应用领域知识</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E1929A30-521B-4102-B126-4BC1E04D4497}" cxnId="{33054FF3-0A11-4D61-9DD1-17FC6FDDB496}" type="parTrans">
      <dgm:prSet/>
      <dgm:spPr/>
      <dgm:t>
        <a:bodyPr/>
        <a:lstStyle/>
        <a:p>
          <a:endParaRPr lang="zh-CN" altLang="en-US" sz="1800" b="1"/>
        </a:p>
      </dgm:t>
    </dgm:pt>
    <dgm:pt modelId="{FA866426-9850-40A8-B5D7-E16BC56F0036}" cxnId="{33054FF3-0A11-4D61-9DD1-17FC6FDDB496}" type="sibTrans">
      <dgm:prSet/>
      <dgm:spPr/>
      <dgm:t>
        <a:bodyPr/>
        <a:lstStyle/>
        <a:p>
          <a:endParaRPr lang="zh-CN" altLang="en-US" sz="1800" b="1"/>
        </a:p>
      </dgm:t>
    </dgm:pt>
    <dgm:pt modelId="{B46D8293-223A-494C-8723-81002BE1F33C}">
      <dgm:prSet phldrT="[文本]" phldr="0" custT="1"/>
      <dgm:spPr>
        <a:solidFill>
          <a:schemeClr val="tx1"/>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项目环境</a:t>
          </a:r>
          <a:r>
            <a:rPr lang="zh-CN" altLang="en-US" sz="2400" b="1" dirty="0">
              <a:solidFill>
                <a:schemeClr val="tx1"/>
              </a:solidFill>
              <a:latin typeface="微软雅黑" panose="020B0503020204020204" pitchFamily="34" charset="-122"/>
              <a:ea typeface="微软雅黑" panose="020B0503020204020204" pitchFamily="34" charset="-122"/>
            </a:rPr>
            <a:t/>
          </a:r>
          <a:endParaRPr lang="zh-CN" altLang="en-US" sz="2400" b="1" dirty="0">
            <a:solidFill>
              <a:schemeClr val="tx1"/>
            </a:solidFill>
            <a:latin typeface="微软雅黑" panose="020B0503020204020204" pitchFamily="34" charset="-122"/>
            <a:ea typeface="微软雅黑" panose="020B0503020204020204" pitchFamily="34" charset="-122"/>
          </a:endParaRPr>
        </a:p>
      </dgm:t>
    </dgm:pt>
    <dgm:pt modelId="{F577FDFD-F901-46AF-9229-EB5F3DA6F645}" cxnId="{3357A698-1885-4BF9-87EF-FE48F6454374}" type="parTrans">
      <dgm:prSet/>
      <dgm:spPr/>
      <dgm:t>
        <a:bodyPr/>
        <a:lstStyle/>
        <a:p>
          <a:endParaRPr lang="zh-CN" altLang="en-US" sz="1800" b="1"/>
        </a:p>
      </dgm:t>
    </dgm:pt>
    <dgm:pt modelId="{E4FF4D1E-711D-4FEA-B13E-2446637C0D8E}" cxnId="{3357A698-1885-4BF9-87EF-FE48F6454374}" type="sibTrans">
      <dgm:prSet/>
      <dgm:spPr/>
      <dgm:t>
        <a:bodyPr/>
        <a:lstStyle/>
        <a:p>
          <a:endParaRPr lang="zh-CN" altLang="en-US" sz="1800" b="1"/>
        </a:p>
      </dgm:t>
    </dgm:pt>
    <dgm:pt modelId="{3511A56F-9C07-4AA9-ACC6-2DFAA3C1F3E4}">
      <dgm:prSet phldrT="[文本]" phldr="0" custT="1"/>
      <dgm:spPr>
        <a:solidFill>
          <a:srgbClr val="FF0000"/>
        </a:solidFill>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zh-CN" altLang="en-US" sz="2400" b="1" dirty="0">
              <a:solidFill>
                <a:schemeClr val="accent3"/>
              </a:solidFill>
              <a:latin typeface="微软雅黑" panose="020B0503020204020204" pitchFamily="34" charset="-122"/>
              <a:ea typeface="微软雅黑" panose="020B0503020204020204" pitchFamily="34" charset="-122"/>
            </a:rPr>
            <a:t>人际关系能力</a:t>
          </a:r>
          <a:endParaRPr lang="zh-CN" altLang="en-US" sz="2400" b="1" dirty="0">
            <a:solidFill>
              <a:schemeClr val="accent3"/>
            </a:solidFill>
            <a:latin typeface="微软雅黑" panose="020B0503020204020204" pitchFamily="34" charset="-122"/>
            <a:ea typeface="微软雅黑" panose="020B0503020204020204" pitchFamily="34" charset="-122"/>
          </a:endParaRPr>
        </a:p>
      </dgm:t>
    </dgm:pt>
    <dgm:pt modelId="{46FE127A-9F22-432C-94AB-2A07734646CC}" cxnId="{3D85AA01-7BBE-459A-AEDE-CF5C3A341C22}" type="parTrans">
      <dgm:prSet/>
      <dgm:spPr/>
      <dgm:t>
        <a:bodyPr/>
        <a:lstStyle/>
        <a:p>
          <a:endParaRPr lang="zh-CN" altLang="en-US" sz="1800" b="1"/>
        </a:p>
      </dgm:t>
    </dgm:pt>
    <dgm:pt modelId="{7C9D8F68-9922-4326-BCB6-D605A1EA29BE}" cxnId="{3D85AA01-7BBE-459A-AEDE-CF5C3A341C22}" type="sibTrans">
      <dgm:prSet/>
      <dgm:spPr/>
      <dgm:t>
        <a:bodyPr/>
        <a:lstStyle/>
        <a:p>
          <a:endParaRPr lang="zh-CN" altLang="en-US" sz="1800" b="1"/>
        </a:p>
      </dgm:t>
    </dgm:pt>
    <dgm:pt modelId="{629B405A-2538-4DE5-8348-C6B1686B3DA3}" type="pres">
      <dgm:prSet presAssocID="{1AE0CA22-22A1-49ED-8508-6F6BEEE7F8B7}" presName="composite" presStyleCnt="0">
        <dgm:presLayoutVars>
          <dgm:chMax val="1"/>
          <dgm:dir/>
          <dgm:resizeHandles val="exact"/>
        </dgm:presLayoutVars>
      </dgm:prSet>
      <dgm:spPr/>
      <dgm:t>
        <a:bodyPr/>
        <a:lstStyle/>
        <a:p>
          <a:endParaRPr lang="zh-CN" altLang="en-US"/>
        </a:p>
      </dgm:t>
    </dgm:pt>
    <dgm:pt modelId="{68C9C0A6-6D6D-4C48-B465-2E840CF4F1A8}" type="pres">
      <dgm:prSet presAssocID="{1AE0CA22-22A1-49ED-8508-6F6BEEE7F8B7}" presName="radial" presStyleCnt="0">
        <dgm:presLayoutVars>
          <dgm:animLvl val="ctr"/>
        </dgm:presLayoutVars>
      </dgm:prSet>
      <dgm:spPr/>
    </dgm:pt>
    <dgm:pt modelId="{15A82D03-1253-455C-A39D-B1B8C5AC325C}" type="pres">
      <dgm:prSet presAssocID="{AAA0FC69-A054-4F88-9282-712924EC4963}" presName="centerShape" presStyleLbl="vennNode1" presStyleIdx="0" presStyleCnt="6"/>
      <dgm:spPr/>
      <dgm:t>
        <a:bodyPr/>
        <a:lstStyle/>
        <a:p>
          <a:endParaRPr lang="zh-CN" altLang="en-US"/>
        </a:p>
      </dgm:t>
    </dgm:pt>
    <dgm:pt modelId="{5DAFD782-BDC9-4176-80E7-38D031965BF5}" type="pres">
      <dgm:prSet presAssocID="{7F595739-5371-45EB-8D04-7CC3E719E1BC}" presName="node" presStyleLbl="vennNode1" presStyleIdx="1" presStyleCnt="6" custScaleX="139327" custScaleY="139327" custRadScaleRad="104251">
        <dgm:presLayoutVars>
          <dgm:bulletEnabled val="1"/>
        </dgm:presLayoutVars>
      </dgm:prSet>
      <dgm:spPr/>
      <dgm:t>
        <a:bodyPr/>
        <a:lstStyle/>
        <a:p>
          <a:endParaRPr lang="zh-CN" altLang="en-US"/>
        </a:p>
      </dgm:t>
    </dgm:pt>
    <dgm:pt modelId="{035952D7-9C27-4C12-A5C5-FD26A241FDFB}" type="pres">
      <dgm:prSet presAssocID="{9524A163-E2F1-41EA-9DA0-1C45932D3810}" presName="node" presStyleLbl="vennNode1" presStyleIdx="2" presStyleCnt="6" custScaleX="139327" custScaleY="139327" custRadScaleRad="113443" custRadScaleInc="3218">
        <dgm:presLayoutVars>
          <dgm:bulletEnabled val="1"/>
        </dgm:presLayoutVars>
      </dgm:prSet>
      <dgm:spPr/>
      <dgm:t>
        <a:bodyPr/>
        <a:lstStyle/>
        <a:p>
          <a:endParaRPr lang="zh-CN" altLang="en-US"/>
        </a:p>
      </dgm:t>
    </dgm:pt>
    <dgm:pt modelId="{635568D2-6CC0-4A1A-A173-5E679912704B}" type="pres">
      <dgm:prSet presAssocID="{299E3AE7-7F65-4E87-B03C-42FE0D137E7C}" presName="node" presStyleLbl="vennNode1" presStyleIdx="3" presStyleCnt="6" custScaleX="139327" custScaleY="139327" custRadScaleRad="115600" custRadScaleInc="-4938">
        <dgm:presLayoutVars>
          <dgm:bulletEnabled val="1"/>
        </dgm:presLayoutVars>
      </dgm:prSet>
      <dgm:spPr/>
      <dgm:t>
        <a:bodyPr/>
        <a:lstStyle/>
        <a:p>
          <a:endParaRPr lang="zh-CN" altLang="en-US"/>
        </a:p>
      </dgm:t>
    </dgm:pt>
    <dgm:pt modelId="{EE4754D1-4441-4A76-9C3A-AA421C55BE39}" type="pres">
      <dgm:prSet presAssocID="{B46D8293-223A-494C-8723-81002BE1F33C}" presName="node" presStyleLbl="vennNode1" presStyleIdx="4" presStyleCnt="6" custScaleX="139327" custScaleY="139327" custRadScaleRad="113835" custRadScaleInc="1550">
        <dgm:presLayoutVars>
          <dgm:bulletEnabled val="1"/>
        </dgm:presLayoutVars>
      </dgm:prSet>
      <dgm:spPr/>
      <dgm:t>
        <a:bodyPr/>
        <a:lstStyle/>
        <a:p>
          <a:endParaRPr lang="zh-CN" altLang="en-US"/>
        </a:p>
      </dgm:t>
    </dgm:pt>
    <dgm:pt modelId="{5FEABF47-7C5E-4B18-A3BC-84F0985BDDA6}" type="pres">
      <dgm:prSet presAssocID="{3511A56F-9C07-4AA9-ACC6-2DFAA3C1F3E4}" presName="node" presStyleLbl="vennNode1" presStyleIdx="5" presStyleCnt="6" custScaleX="139327" custScaleY="139327" custRadScaleRad="111027" custRadScaleInc="-3387">
        <dgm:presLayoutVars>
          <dgm:bulletEnabled val="1"/>
        </dgm:presLayoutVars>
      </dgm:prSet>
      <dgm:spPr/>
      <dgm:t>
        <a:bodyPr/>
        <a:lstStyle/>
        <a:p>
          <a:endParaRPr lang="zh-CN" altLang="en-US"/>
        </a:p>
      </dgm:t>
    </dgm:pt>
  </dgm:ptLst>
  <dgm:cxnLst>
    <dgm:cxn modelId="{F132661E-3762-4BD1-B1B6-D6A48B151B88}" srcId="{1AE0CA22-22A1-49ED-8508-6F6BEEE7F8B7}" destId="{AAA0FC69-A054-4F88-9282-712924EC4963}" srcOrd="0" destOrd="0" parTransId="{8EB2B355-7E0D-47A9-A89B-B2BF88398E70}" sibTransId="{9D474ECF-263C-4748-AD02-270AA983084A}"/>
    <dgm:cxn modelId="{D401D2C7-CD52-48B5-974D-56CC669CDD76}" srcId="{AAA0FC69-A054-4F88-9282-712924EC4963}" destId="{7F595739-5371-45EB-8D04-7CC3E719E1BC}" srcOrd="0" destOrd="0" parTransId="{5E382578-B0AE-454B-98BF-D9A18515FC55}" sibTransId="{E1F4E99C-1508-4A3E-A1C8-19DA21CE84D0}"/>
    <dgm:cxn modelId="{F9D87B41-D774-4442-9AE5-6476F5E23C32}" srcId="{AAA0FC69-A054-4F88-9282-712924EC4963}" destId="{9524A163-E2F1-41EA-9DA0-1C45932D3810}" srcOrd="1" destOrd="0" parTransId="{CADC2CA9-3617-4953-9E78-AD4A0AAA0B3E}" sibTransId="{CC9D357D-A7E1-429E-B848-924B43FFBB18}"/>
    <dgm:cxn modelId="{33054FF3-0A11-4D61-9DD1-17FC6FDDB496}" srcId="{AAA0FC69-A054-4F88-9282-712924EC4963}" destId="{299E3AE7-7F65-4E87-B03C-42FE0D137E7C}" srcOrd="2" destOrd="0" parTransId="{E1929A30-521B-4102-B126-4BC1E04D4497}" sibTransId="{FA866426-9850-40A8-B5D7-E16BC56F0036}"/>
    <dgm:cxn modelId="{3357A698-1885-4BF9-87EF-FE48F6454374}" srcId="{AAA0FC69-A054-4F88-9282-712924EC4963}" destId="{B46D8293-223A-494C-8723-81002BE1F33C}" srcOrd="3" destOrd="0" parTransId="{F577FDFD-F901-46AF-9229-EB5F3DA6F645}" sibTransId="{E4FF4D1E-711D-4FEA-B13E-2446637C0D8E}"/>
    <dgm:cxn modelId="{3D85AA01-7BBE-459A-AEDE-CF5C3A341C22}" srcId="{AAA0FC69-A054-4F88-9282-712924EC4963}" destId="{3511A56F-9C07-4AA9-ACC6-2DFAA3C1F3E4}" srcOrd="4" destOrd="0" parTransId="{46FE127A-9F22-432C-94AB-2A07734646CC}" sibTransId="{7C9D8F68-9922-4326-BCB6-D605A1EA29BE}"/>
    <dgm:cxn modelId="{3EB1500E-86E2-459A-8BFE-1783A6C1FDEA}" type="presOf" srcId="{1AE0CA22-22A1-49ED-8508-6F6BEEE7F8B7}" destId="{629B405A-2538-4DE5-8348-C6B1686B3DA3}" srcOrd="0" destOrd="0" presId="urn:microsoft.com/office/officeart/2005/8/layout/radial3"/>
    <dgm:cxn modelId="{0E636E81-A400-4CA1-AA39-E9AF7D8CA454}" type="presParOf" srcId="{629B405A-2538-4DE5-8348-C6B1686B3DA3}" destId="{68C9C0A6-6D6D-4C48-B465-2E840CF4F1A8}" srcOrd="0" destOrd="0" presId="urn:microsoft.com/office/officeart/2005/8/layout/radial3"/>
    <dgm:cxn modelId="{5C58B982-B62A-429C-9D62-94CE4C4E76CF}" type="presParOf" srcId="{68C9C0A6-6D6D-4C48-B465-2E840CF4F1A8}" destId="{15A82D03-1253-455C-A39D-B1B8C5AC325C}" srcOrd="0" destOrd="0" presId="urn:microsoft.com/office/officeart/2005/8/layout/radial3"/>
    <dgm:cxn modelId="{F4922F45-EF2C-4554-A3FF-67DFC241C0FC}" type="presOf" srcId="{AAA0FC69-A054-4F88-9282-712924EC4963}" destId="{15A82D03-1253-455C-A39D-B1B8C5AC325C}" srcOrd="0" destOrd="0" presId="urn:microsoft.com/office/officeart/2005/8/layout/radial3"/>
    <dgm:cxn modelId="{241CF562-28C3-4860-8DFE-194E3203392F}" type="presParOf" srcId="{68C9C0A6-6D6D-4C48-B465-2E840CF4F1A8}" destId="{5DAFD782-BDC9-4176-80E7-38D031965BF5}" srcOrd="1" destOrd="0" presId="urn:microsoft.com/office/officeart/2005/8/layout/radial3"/>
    <dgm:cxn modelId="{25AFF50F-E8FA-4DA5-8CE5-820F3462C777}" type="presOf" srcId="{7F595739-5371-45EB-8D04-7CC3E719E1BC}" destId="{5DAFD782-BDC9-4176-80E7-38D031965BF5}" srcOrd="0" destOrd="0" presId="urn:microsoft.com/office/officeart/2005/8/layout/radial3"/>
    <dgm:cxn modelId="{CE53D335-F20A-4DFF-8A8C-C841C8E5C633}" type="presParOf" srcId="{68C9C0A6-6D6D-4C48-B465-2E840CF4F1A8}" destId="{035952D7-9C27-4C12-A5C5-FD26A241FDFB}" srcOrd="2" destOrd="0" presId="urn:microsoft.com/office/officeart/2005/8/layout/radial3"/>
    <dgm:cxn modelId="{0596B180-0144-4FFC-B5F8-1B725F745123}" type="presOf" srcId="{9524A163-E2F1-41EA-9DA0-1C45932D3810}" destId="{035952D7-9C27-4C12-A5C5-FD26A241FDFB}" srcOrd="0" destOrd="0" presId="urn:microsoft.com/office/officeart/2005/8/layout/radial3"/>
    <dgm:cxn modelId="{70265066-2FBD-4237-A981-CA033294C1CE}" type="presParOf" srcId="{68C9C0A6-6D6D-4C48-B465-2E840CF4F1A8}" destId="{635568D2-6CC0-4A1A-A173-5E679912704B}" srcOrd="3" destOrd="0" presId="urn:microsoft.com/office/officeart/2005/8/layout/radial3"/>
    <dgm:cxn modelId="{39E7231B-B976-42F4-A334-6CCB707E905A}" type="presOf" srcId="{299E3AE7-7F65-4E87-B03C-42FE0D137E7C}" destId="{635568D2-6CC0-4A1A-A173-5E679912704B}" srcOrd="0" destOrd="0" presId="urn:microsoft.com/office/officeart/2005/8/layout/radial3"/>
    <dgm:cxn modelId="{0D697184-544E-4BDF-A6D3-F002E613CC8F}" type="presParOf" srcId="{68C9C0A6-6D6D-4C48-B465-2E840CF4F1A8}" destId="{EE4754D1-4441-4A76-9C3A-AA421C55BE39}" srcOrd="4" destOrd="0" presId="urn:microsoft.com/office/officeart/2005/8/layout/radial3"/>
    <dgm:cxn modelId="{04447E92-4CCD-4463-B74F-4BF144D039AE}" type="presOf" srcId="{B46D8293-223A-494C-8723-81002BE1F33C}" destId="{EE4754D1-4441-4A76-9C3A-AA421C55BE39}" srcOrd="0" destOrd="0" presId="urn:microsoft.com/office/officeart/2005/8/layout/radial3"/>
    <dgm:cxn modelId="{A373C23F-B253-4E03-A14C-3ABDBEA20811}" type="presParOf" srcId="{68C9C0A6-6D6D-4C48-B465-2E840CF4F1A8}" destId="{5FEABF47-7C5E-4B18-A3BC-84F0985BDDA6}" srcOrd="5" destOrd="0" presId="urn:microsoft.com/office/officeart/2005/8/layout/radial3"/>
    <dgm:cxn modelId="{959E1B81-6E63-4652-9322-B10B1FABB57F}" type="presOf" srcId="{3511A56F-9C07-4AA9-ACC6-2DFAA3C1F3E4}" destId="{5FEABF47-7C5E-4B18-A3BC-84F0985BDDA6}" srcOrd="0"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862CA-2FBD-4C0F-982E-9B1C35E98F69}">
      <dsp:nvSpPr>
        <dsp:cNvPr id="0" name=""/>
        <dsp:cNvSpPr/>
      </dsp:nvSpPr>
      <dsp:spPr>
        <a:xfrm>
          <a:off x="-5711247" y="-874208"/>
          <a:ext cx="6799626" cy="6799626"/>
        </a:xfrm>
        <a:prstGeom prst="blockArc">
          <a:avLst>
            <a:gd name="adj1" fmla="val 18900000"/>
            <a:gd name="adj2" fmla="val 2700000"/>
            <a:gd name="adj3" fmla="val 318"/>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FFF2D1-3A9A-451B-BDF3-765C8BEC047E}">
      <dsp:nvSpPr>
        <dsp:cNvPr id="0" name=""/>
        <dsp:cNvSpPr/>
      </dsp:nvSpPr>
      <dsp:spPr>
        <a:xfrm>
          <a:off x="569714" y="388337"/>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项目有一个特定的目的</a:t>
          </a:r>
        </a:p>
      </dsp:txBody>
      <dsp:txXfrm>
        <a:off x="569714" y="388337"/>
        <a:ext cx="7884381" cy="777078"/>
      </dsp:txXfrm>
    </dsp:sp>
    <dsp:sp modelId="{517C5909-D2E8-4AD7-BEE0-629724FF14CE}">
      <dsp:nvSpPr>
        <dsp:cNvPr id="0" name=""/>
        <dsp:cNvSpPr/>
      </dsp:nvSpPr>
      <dsp:spPr>
        <a:xfrm>
          <a:off x="84041" y="291202"/>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CFDC8A-11BB-449E-8AA1-027287C1C01C}">
      <dsp:nvSpPr>
        <dsp:cNvPr id="0" name=""/>
        <dsp:cNvSpPr/>
      </dsp:nvSpPr>
      <dsp:spPr>
        <a:xfrm>
          <a:off x="1015231" y="1554156"/>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项目是通过不断完善的细节而逐步开展的</a:t>
          </a:r>
        </a:p>
      </dsp:txBody>
      <dsp:txXfrm>
        <a:off x="1015231" y="1554156"/>
        <a:ext cx="7438864" cy="777078"/>
      </dsp:txXfrm>
    </dsp:sp>
    <dsp:sp modelId="{B6DCFE66-492D-4AE6-9F37-C93B46D35364}">
      <dsp:nvSpPr>
        <dsp:cNvPr id="0" name=""/>
        <dsp:cNvSpPr/>
      </dsp:nvSpPr>
      <dsp:spPr>
        <a:xfrm>
          <a:off x="529557" y="1457021"/>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1711B6-EDB0-4AA7-81C0-65FEC9459FBA}">
      <dsp:nvSpPr>
        <dsp:cNvPr id="0" name=""/>
        <dsp:cNvSpPr/>
      </dsp:nvSpPr>
      <dsp:spPr>
        <a:xfrm>
          <a:off x="1015231" y="2719975"/>
          <a:ext cx="7438864"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项目通常需要来自不同领域的资源</a:t>
          </a:r>
        </a:p>
      </dsp:txBody>
      <dsp:txXfrm>
        <a:off x="1015231" y="2719975"/>
        <a:ext cx="7438864" cy="777078"/>
      </dsp:txXfrm>
    </dsp:sp>
    <dsp:sp modelId="{451635FD-30B3-4BB5-8AEC-375202467B14}">
      <dsp:nvSpPr>
        <dsp:cNvPr id="0" name=""/>
        <dsp:cNvSpPr/>
      </dsp:nvSpPr>
      <dsp:spPr>
        <a:xfrm>
          <a:off x="529557" y="262284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04952E-86B9-4258-B64D-EA9E66178709}">
      <dsp:nvSpPr>
        <dsp:cNvPr id="0" name=""/>
        <dsp:cNvSpPr/>
      </dsp:nvSpPr>
      <dsp:spPr>
        <a:xfrm>
          <a:off x="569714" y="3885794"/>
          <a:ext cx="7884381" cy="7770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6806" tIns="73660" rIns="73660" bIns="73660" numCol="1" spcCol="1270" anchor="ctr" anchorCtr="0">
          <a:noAutofit/>
        </a:bodyPr>
        <a:lstStyle/>
        <a:p>
          <a:pPr lvl="0" algn="l" defTabSz="1289050">
            <a:lnSpc>
              <a:spcPct val="90000"/>
            </a:lnSpc>
            <a:spcBef>
              <a:spcPct val="0"/>
            </a:spcBef>
            <a:spcAft>
              <a:spcPct val="35000"/>
            </a:spcAft>
          </a:pPr>
          <a:r>
            <a:rPr lang="zh-CN" altLang="en-US" sz="2900" kern="1200" dirty="0"/>
            <a:t>项目应有一个主要客户或者发起人</a:t>
          </a:r>
        </a:p>
      </dsp:txBody>
      <dsp:txXfrm>
        <a:off x="569714" y="3885794"/>
        <a:ext cx="7884381" cy="777078"/>
      </dsp:txXfrm>
    </dsp:sp>
    <dsp:sp modelId="{0F24BD3B-A04B-49DF-BFBA-DB634CDB6925}">
      <dsp:nvSpPr>
        <dsp:cNvPr id="0" name=""/>
        <dsp:cNvSpPr/>
      </dsp:nvSpPr>
      <dsp:spPr>
        <a:xfrm>
          <a:off x="84041" y="3788660"/>
          <a:ext cx="971347" cy="97134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A41BF-9FB6-40FD-87A1-BE3F2A982E38}">
      <dsp:nvSpPr>
        <dsp:cNvPr id="0" name=""/>
        <dsp:cNvSpPr/>
      </dsp:nvSpPr>
      <dsp:spPr>
        <a:xfrm>
          <a:off x="2032336" y="1080753"/>
          <a:ext cx="1039534" cy="494723"/>
        </a:xfrm>
        <a:custGeom>
          <a:avLst/>
          <a:gdLst/>
          <a:ahLst/>
          <a:cxnLst/>
          <a:rect l="0" t="0" r="0" b="0"/>
          <a:pathLst>
            <a:path>
              <a:moveTo>
                <a:pt x="0" y="0"/>
              </a:moveTo>
              <a:lnTo>
                <a:pt x="0" y="337139"/>
              </a:lnTo>
              <a:lnTo>
                <a:pt x="1039534" y="337139"/>
              </a:lnTo>
              <a:lnTo>
                <a:pt x="1039534"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CB94A1-00A1-455D-A666-820D936A1815}">
      <dsp:nvSpPr>
        <dsp:cNvPr id="0" name=""/>
        <dsp:cNvSpPr/>
      </dsp:nvSpPr>
      <dsp:spPr>
        <a:xfrm>
          <a:off x="992802" y="1080753"/>
          <a:ext cx="1039534" cy="494723"/>
        </a:xfrm>
        <a:custGeom>
          <a:avLst/>
          <a:gdLst/>
          <a:ahLst/>
          <a:cxnLst/>
          <a:rect l="0" t="0" r="0" b="0"/>
          <a:pathLst>
            <a:path>
              <a:moveTo>
                <a:pt x="1039534" y="0"/>
              </a:moveTo>
              <a:lnTo>
                <a:pt x="1039534" y="337139"/>
              </a:lnTo>
              <a:lnTo>
                <a:pt x="0" y="337139"/>
              </a:lnTo>
              <a:lnTo>
                <a:pt x="0" y="4947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A821E4-695D-4615-A7EB-319A7443EB4A}">
      <dsp:nvSpPr>
        <dsp:cNvPr id="0" name=""/>
        <dsp:cNvSpPr/>
      </dsp:nvSpPr>
      <dsp:spPr>
        <a:xfrm>
          <a:off x="1181808" y="582"/>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D7CF1B-1E3F-4D08-8F9F-0A71EBA0D92F}">
      <dsp:nvSpPr>
        <dsp:cNvPr id="0" name=""/>
        <dsp:cNvSpPr/>
      </dsp:nvSpPr>
      <dsp:spPr>
        <a:xfrm>
          <a:off x="1370814" y="180138"/>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管理</a:t>
          </a:r>
        </a:p>
      </dsp:txBody>
      <dsp:txXfrm>
        <a:off x="1402451" y="211775"/>
        <a:ext cx="1637782" cy="1016896"/>
      </dsp:txXfrm>
    </dsp:sp>
    <dsp:sp modelId="{479A5264-6FE5-48E8-9DB9-7D142FB3ACA8}">
      <dsp:nvSpPr>
        <dsp:cNvPr id="0" name=""/>
        <dsp:cNvSpPr/>
      </dsp:nvSpPr>
      <dsp:spPr>
        <a:xfrm>
          <a:off x="142273"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CB0FDAC-B7EA-4DCB-A6B2-001AFC09B322}">
      <dsp:nvSpPr>
        <dsp:cNvPr id="0" name=""/>
        <dsp:cNvSpPr/>
      </dsp:nvSpPr>
      <dsp:spPr>
        <a:xfrm>
          <a:off x="331280"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管事</a:t>
          </a:r>
        </a:p>
      </dsp:txBody>
      <dsp:txXfrm>
        <a:off x="362917" y="1786669"/>
        <a:ext cx="1637782" cy="1016896"/>
      </dsp:txXfrm>
    </dsp:sp>
    <dsp:sp modelId="{7EBE767A-1B4A-4EFE-82C0-8C6F760BC6D6}">
      <dsp:nvSpPr>
        <dsp:cNvPr id="0" name=""/>
        <dsp:cNvSpPr/>
      </dsp:nvSpPr>
      <dsp:spPr>
        <a:xfrm>
          <a:off x="2221342" y="1575476"/>
          <a:ext cx="1701056" cy="10801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39D8C08-8279-49A6-B271-42CB646D4711}">
      <dsp:nvSpPr>
        <dsp:cNvPr id="0" name=""/>
        <dsp:cNvSpPr/>
      </dsp:nvSpPr>
      <dsp:spPr>
        <a:xfrm>
          <a:off x="2410348" y="1755032"/>
          <a:ext cx="1701056" cy="10801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itchFamily="34" charset="-122"/>
              <a:ea typeface="微软雅黑" pitchFamily="34" charset="-122"/>
            </a:rPr>
            <a:t>理人</a:t>
          </a:r>
        </a:p>
      </dsp:txBody>
      <dsp:txXfrm>
        <a:off x="2441985" y="1786669"/>
        <a:ext cx="1637782" cy="10168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453B7-1392-4FBB-A51A-E79D76FA65F8}">
      <dsp:nvSpPr>
        <dsp:cNvPr id="0" name=""/>
        <dsp:cNvSpPr/>
      </dsp:nvSpPr>
      <dsp:spPr>
        <a:xfrm>
          <a:off x="6874519" y="1826889"/>
          <a:ext cx="1727675" cy="223216"/>
        </a:xfrm>
        <a:custGeom>
          <a:avLst/>
          <a:gdLst/>
          <a:ahLst/>
          <a:cxnLst/>
          <a:rect l="0" t="0" r="0" b="0"/>
          <a:pathLst>
            <a:path>
              <a:moveTo>
                <a:pt x="0" y="0"/>
              </a:moveTo>
              <a:lnTo>
                <a:pt x="0" y="152115"/>
              </a:lnTo>
              <a:lnTo>
                <a:pt x="1727675" y="152115"/>
              </a:lnTo>
              <a:lnTo>
                <a:pt x="1727675"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E4D91-C692-4378-BCF8-B42F51E8268F}">
      <dsp:nvSpPr>
        <dsp:cNvPr id="0" name=""/>
        <dsp:cNvSpPr/>
      </dsp:nvSpPr>
      <dsp:spPr>
        <a:xfrm>
          <a:off x="6874519" y="1826889"/>
          <a:ext cx="720466" cy="223216"/>
        </a:xfrm>
        <a:custGeom>
          <a:avLst/>
          <a:gdLst/>
          <a:ahLst/>
          <a:cxnLst/>
          <a:rect l="0" t="0" r="0" b="0"/>
          <a:pathLst>
            <a:path>
              <a:moveTo>
                <a:pt x="0" y="0"/>
              </a:moveTo>
              <a:lnTo>
                <a:pt x="0" y="152115"/>
              </a:lnTo>
              <a:lnTo>
                <a:pt x="720466" y="152115"/>
              </a:lnTo>
              <a:lnTo>
                <a:pt x="720466"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1012A2-AAB5-48AF-9B73-3FE137A98DDC}">
      <dsp:nvSpPr>
        <dsp:cNvPr id="0" name=""/>
        <dsp:cNvSpPr/>
      </dsp:nvSpPr>
      <dsp:spPr>
        <a:xfrm>
          <a:off x="6656922" y="1826889"/>
          <a:ext cx="217596" cy="223216"/>
        </a:xfrm>
        <a:custGeom>
          <a:avLst/>
          <a:gdLst/>
          <a:ahLst/>
          <a:cxnLst/>
          <a:rect l="0" t="0" r="0" b="0"/>
          <a:pathLst>
            <a:path>
              <a:moveTo>
                <a:pt x="217596" y="0"/>
              </a:moveTo>
              <a:lnTo>
                <a:pt x="217596"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DF67A8-87AE-497F-B82A-46AAED564E33}">
      <dsp:nvSpPr>
        <dsp:cNvPr id="0" name=""/>
        <dsp:cNvSpPr/>
      </dsp:nvSpPr>
      <dsp:spPr>
        <a:xfrm>
          <a:off x="5398279" y="1826889"/>
          <a:ext cx="1476240" cy="223216"/>
        </a:xfrm>
        <a:custGeom>
          <a:avLst/>
          <a:gdLst/>
          <a:ahLst/>
          <a:cxnLst/>
          <a:rect l="0" t="0" r="0" b="0"/>
          <a:pathLst>
            <a:path>
              <a:moveTo>
                <a:pt x="1476240" y="0"/>
              </a:moveTo>
              <a:lnTo>
                <a:pt x="1476240"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39EBAE-82D1-434D-AA5C-1DB129D2AFA1}">
      <dsp:nvSpPr>
        <dsp:cNvPr id="0" name=""/>
        <dsp:cNvSpPr/>
      </dsp:nvSpPr>
      <dsp:spPr>
        <a:xfrm>
          <a:off x="4569013" y="1116306"/>
          <a:ext cx="2305505" cy="223216"/>
        </a:xfrm>
        <a:custGeom>
          <a:avLst/>
          <a:gdLst/>
          <a:ahLst/>
          <a:cxnLst/>
          <a:rect l="0" t="0" r="0" b="0"/>
          <a:pathLst>
            <a:path>
              <a:moveTo>
                <a:pt x="0" y="0"/>
              </a:moveTo>
              <a:lnTo>
                <a:pt x="0" y="152115"/>
              </a:lnTo>
              <a:lnTo>
                <a:pt x="2305505" y="152115"/>
              </a:lnTo>
              <a:lnTo>
                <a:pt x="2305505"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687D44-EA93-4CB0-8E7E-89729BA208B3}">
      <dsp:nvSpPr>
        <dsp:cNvPr id="0" name=""/>
        <dsp:cNvSpPr/>
      </dsp:nvSpPr>
      <dsp:spPr>
        <a:xfrm>
          <a:off x="2263508" y="1826889"/>
          <a:ext cx="1876127" cy="223216"/>
        </a:xfrm>
        <a:custGeom>
          <a:avLst/>
          <a:gdLst/>
          <a:ahLst/>
          <a:cxnLst/>
          <a:rect l="0" t="0" r="0" b="0"/>
          <a:pathLst>
            <a:path>
              <a:moveTo>
                <a:pt x="0" y="0"/>
              </a:moveTo>
              <a:lnTo>
                <a:pt x="0" y="152115"/>
              </a:lnTo>
              <a:lnTo>
                <a:pt x="1876127" y="152115"/>
              </a:lnTo>
              <a:lnTo>
                <a:pt x="1876127"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8AE2AD-1608-4B92-83E0-737F0DEC8301}">
      <dsp:nvSpPr>
        <dsp:cNvPr id="0" name=""/>
        <dsp:cNvSpPr/>
      </dsp:nvSpPr>
      <dsp:spPr>
        <a:xfrm>
          <a:off x="2263508" y="1826889"/>
          <a:ext cx="938063" cy="223216"/>
        </a:xfrm>
        <a:custGeom>
          <a:avLst/>
          <a:gdLst/>
          <a:ahLst/>
          <a:cxnLst/>
          <a:rect l="0" t="0" r="0" b="0"/>
          <a:pathLst>
            <a:path>
              <a:moveTo>
                <a:pt x="0" y="0"/>
              </a:moveTo>
              <a:lnTo>
                <a:pt x="0" y="152115"/>
              </a:lnTo>
              <a:lnTo>
                <a:pt x="938063" y="152115"/>
              </a:lnTo>
              <a:lnTo>
                <a:pt x="938063"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4AD87B-36CE-4E76-B16F-420FA9939776}">
      <dsp:nvSpPr>
        <dsp:cNvPr id="0" name=""/>
        <dsp:cNvSpPr/>
      </dsp:nvSpPr>
      <dsp:spPr>
        <a:xfrm>
          <a:off x="2217788" y="1826889"/>
          <a:ext cx="91440" cy="223216"/>
        </a:xfrm>
        <a:custGeom>
          <a:avLst/>
          <a:gdLst/>
          <a:ahLst/>
          <a:cxnLst/>
          <a:rect l="0" t="0" r="0" b="0"/>
          <a:pathLst>
            <a:path>
              <a:moveTo>
                <a:pt x="45720" y="0"/>
              </a:moveTo>
              <a:lnTo>
                <a:pt x="4572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4FFA1-4F5E-46A0-9863-DCFDA656A01D}">
      <dsp:nvSpPr>
        <dsp:cNvPr id="0" name=""/>
        <dsp:cNvSpPr/>
      </dsp:nvSpPr>
      <dsp:spPr>
        <a:xfrm>
          <a:off x="1325445" y="1826889"/>
          <a:ext cx="938063" cy="223216"/>
        </a:xfrm>
        <a:custGeom>
          <a:avLst/>
          <a:gdLst/>
          <a:ahLst/>
          <a:cxnLst/>
          <a:rect l="0" t="0" r="0" b="0"/>
          <a:pathLst>
            <a:path>
              <a:moveTo>
                <a:pt x="938063" y="0"/>
              </a:moveTo>
              <a:lnTo>
                <a:pt x="938063"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3113C-F607-437E-A1ED-41623AB0E2E2}">
      <dsp:nvSpPr>
        <dsp:cNvPr id="0" name=""/>
        <dsp:cNvSpPr/>
      </dsp:nvSpPr>
      <dsp:spPr>
        <a:xfrm>
          <a:off x="387381" y="1826889"/>
          <a:ext cx="1876127" cy="223216"/>
        </a:xfrm>
        <a:custGeom>
          <a:avLst/>
          <a:gdLst/>
          <a:ahLst/>
          <a:cxnLst/>
          <a:rect l="0" t="0" r="0" b="0"/>
          <a:pathLst>
            <a:path>
              <a:moveTo>
                <a:pt x="1876127" y="0"/>
              </a:moveTo>
              <a:lnTo>
                <a:pt x="1876127" y="152115"/>
              </a:lnTo>
              <a:lnTo>
                <a:pt x="0" y="152115"/>
              </a:lnTo>
              <a:lnTo>
                <a:pt x="0" y="22321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D1A9E-CCCC-42B8-B8EE-0A6EC2E0F37B}">
      <dsp:nvSpPr>
        <dsp:cNvPr id="0" name=""/>
        <dsp:cNvSpPr/>
      </dsp:nvSpPr>
      <dsp:spPr>
        <a:xfrm>
          <a:off x="2263508" y="1116306"/>
          <a:ext cx="2305505" cy="223216"/>
        </a:xfrm>
        <a:custGeom>
          <a:avLst/>
          <a:gdLst/>
          <a:ahLst/>
          <a:cxnLst/>
          <a:rect l="0" t="0" r="0" b="0"/>
          <a:pathLst>
            <a:path>
              <a:moveTo>
                <a:pt x="2305505" y="0"/>
              </a:moveTo>
              <a:lnTo>
                <a:pt x="2305505" y="152115"/>
              </a:lnTo>
              <a:lnTo>
                <a:pt x="0" y="152115"/>
              </a:lnTo>
              <a:lnTo>
                <a:pt x="0" y="2232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58FAD-5F32-4FB2-8A75-E91D5880B797}">
      <dsp:nvSpPr>
        <dsp:cNvPr id="0" name=""/>
        <dsp:cNvSpPr/>
      </dsp:nvSpPr>
      <dsp:spPr>
        <a:xfrm>
          <a:off x="3861645" y="628939"/>
          <a:ext cx="1414737"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D7FA9E-548C-465D-BEAE-D08FA82B2D15}">
      <dsp:nvSpPr>
        <dsp:cNvPr id="0" name=""/>
        <dsp:cNvSpPr/>
      </dsp:nvSpPr>
      <dsp:spPr>
        <a:xfrm>
          <a:off x="3946923" y="709954"/>
          <a:ext cx="1414737"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项目管理</a:t>
          </a:r>
        </a:p>
      </dsp:txBody>
      <dsp:txXfrm>
        <a:off x="3961197" y="724228"/>
        <a:ext cx="1386189" cy="458818"/>
      </dsp:txXfrm>
    </dsp:sp>
    <dsp:sp modelId="{7FD78921-CE69-427A-8AE0-C5224F3CFFDA}">
      <dsp:nvSpPr>
        <dsp:cNvPr id="0" name=""/>
        <dsp:cNvSpPr/>
      </dsp:nvSpPr>
      <dsp:spPr>
        <a:xfrm>
          <a:off x="187975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CA7213-BB56-4E27-B028-4228819EEFAF}">
      <dsp:nvSpPr>
        <dsp:cNvPr id="0" name=""/>
        <dsp:cNvSpPr/>
      </dsp:nvSpPr>
      <dsp:spPr>
        <a:xfrm>
          <a:off x="1965033"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事</a:t>
          </a:r>
        </a:p>
      </dsp:txBody>
      <dsp:txXfrm>
        <a:off x="1979307" y="1434811"/>
        <a:ext cx="738958" cy="458818"/>
      </dsp:txXfrm>
    </dsp:sp>
    <dsp:sp modelId="{2709A27C-1B4A-4253-8907-40D30EE87EDC}">
      <dsp:nvSpPr>
        <dsp:cNvPr id="0" name=""/>
        <dsp:cNvSpPr/>
      </dsp:nvSpPr>
      <dsp:spPr>
        <a:xfrm>
          <a:off x="362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31CD13-FA13-4075-8CE7-38851863C926}">
      <dsp:nvSpPr>
        <dsp:cNvPr id="0" name=""/>
        <dsp:cNvSpPr/>
      </dsp:nvSpPr>
      <dsp:spPr>
        <a:xfrm>
          <a:off x="88906"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范围</a:t>
          </a:r>
        </a:p>
      </dsp:txBody>
      <dsp:txXfrm>
        <a:off x="103180" y="2145394"/>
        <a:ext cx="738958" cy="458818"/>
      </dsp:txXfrm>
    </dsp:sp>
    <dsp:sp modelId="{468E6BC9-086A-4784-9EE0-9C8C717B028E}">
      <dsp:nvSpPr>
        <dsp:cNvPr id="0" name=""/>
        <dsp:cNvSpPr/>
      </dsp:nvSpPr>
      <dsp:spPr>
        <a:xfrm>
          <a:off x="941691"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1C4461-09D5-4A06-9238-73D44F329048}">
      <dsp:nvSpPr>
        <dsp:cNvPr id="0" name=""/>
        <dsp:cNvSpPr/>
      </dsp:nvSpPr>
      <dsp:spPr>
        <a:xfrm>
          <a:off x="102697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时间</a:t>
          </a:r>
        </a:p>
      </dsp:txBody>
      <dsp:txXfrm>
        <a:off x="1041244" y="2145394"/>
        <a:ext cx="738958" cy="458818"/>
      </dsp:txXfrm>
    </dsp:sp>
    <dsp:sp modelId="{8C757A17-1EE4-4610-AE29-A633D2A666A7}">
      <dsp:nvSpPr>
        <dsp:cNvPr id="0" name=""/>
        <dsp:cNvSpPr/>
      </dsp:nvSpPr>
      <dsp:spPr>
        <a:xfrm>
          <a:off x="1879755"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D7766-3CAD-4D39-B754-5301D0E9652D}">
      <dsp:nvSpPr>
        <dsp:cNvPr id="0" name=""/>
        <dsp:cNvSpPr/>
      </dsp:nvSpPr>
      <dsp:spPr>
        <a:xfrm>
          <a:off x="1965033"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成本</a:t>
          </a:r>
        </a:p>
      </dsp:txBody>
      <dsp:txXfrm>
        <a:off x="1979307" y="2145394"/>
        <a:ext cx="738958" cy="458818"/>
      </dsp:txXfrm>
    </dsp:sp>
    <dsp:sp modelId="{3E9BBF18-3041-4E72-AF29-32DD9D0F33D7}">
      <dsp:nvSpPr>
        <dsp:cNvPr id="0" name=""/>
        <dsp:cNvSpPr/>
      </dsp:nvSpPr>
      <dsp:spPr>
        <a:xfrm>
          <a:off x="2817818"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74829B-3239-4B53-A575-EC98E308C65B}">
      <dsp:nvSpPr>
        <dsp:cNvPr id="0" name=""/>
        <dsp:cNvSpPr/>
      </dsp:nvSpPr>
      <dsp:spPr>
        <a:xfrm>
          <a:off x="290309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质量</a:t>
          </a:r>
        </a:p>
      </dsp:txBody>
      <dsp:txXfrm>
        <a:off x="2917371" y="2145394"/>
        <a:ext cx="738958" cy="458818"/>
      </dsp:txXfrm>
    </dsp:sp>
    <dsp:sp modelId="{B11C065A-FCD1-4D13-A026-6A33BE94585B}">
      <dsp:nvSpPr>
        <dsp:cNvPr id="0" name=""/>
        <dsp:cNvSpPr/>
      </dsp:nvSpPr>
      <dsp:spPr>
        <a:xfrm>
          <a:off x="375588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9637B-5A30-42EB-A00F-BB4EF0E86653}">
      <dsp:nvSpPr>
        <dsp:cNvPr id="0" name=""/>
        <dsp:cNvSpPr/>
      </dsp:nvSpPr>
      <dsp:spPr>
        <a:xfrm>
          <a:off x="3841160"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风险</a:t>
          </a:r>
        </a:p>
      </dsp:txBody>
      <dsp:txXfrm>
        <a:off x="3855434" y="2145394"/>
        <a:ext cx="738958" cy="458818"/>
      </dsp:txXfrm>
    </dsp:sp>
    <dsp:sp modelId="{2E5F5DC6-94B0-4570-924A-E49663B88CC0}">
      <dsp:nvSpPr>
        <dsp:cNvPr id="0" name=""/>
        <dsp:cNvSpPr/>
      </dsp:nvSpPr>
      <dsp:spPr>
        <a:xfrm>
          <a:off x="6490765" y="1339522"/>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35273B-375B-4E5A-A64A-BEB809B31768}">
      <dsp:nvSpPr>
        <dsp:cNvPr id="0" name=""/>
        <dsp:cNvSpPr/>
      </dsp:nvSpPr>
      <dsp:spPr>
        <a:xfrm>
          <a:off x="6576044" y="1420537"/>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a:t>
          </a:r>
        </a:p>
      </dsp:txBody>
      <dsp:txXfrm>
        <a:off x="6590318" y="1434811"/>
        <a:ext cx="738958" cy="458818"/>
      </dsp:txXfrm>
    </dsp:sp>
    <dsp:sp modelId="{AE94D757-501B-4CE9-8364-8F471F3A6EA0}">
      <dsp:nvSpPr>
        <dsp:cNvPr id="0" name=""/>
        <dsp:cNvSpPr/>
      </dsp:nvSpPr>
      <dsp:spPr>
        <a:xfrm>
          <a:off x="4693946" y="2050106"/>
          <a:ext cx="140866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E89F63-26EC-48BB-A7B5-09D536DC5BE9}">
      <dsp:nvSpPr>
        <dsp:cNvPr id="0" name=""/>
        <dsp:cNvSpPr/>
      </dsp:nvSpPr>
      <dsp:spPr>
        <a:xfrm>
          <a:off x="4779224" y="2131120"/>
          <a:ext cx="140866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人力资源</a:t>
          </a:r>
        </a:p>
      </dsp:txBody>
      <dsp:txXfrm>
        <a:off x="4793498" y="2145394"/>
        <a:ext cx="1380118" cy="458818"/>
      </dsp:txXfrm>
    </dsp:sp>
    <dsp:sp modelId="{8F053846-7F3F-46AE-837A-53655C23611B}">
      <dsp:nvSpPr>
        <dsp:cNvPr id="0" name=""/>
        <dsp:cNvSpPr/>
      </dsp:nvSpPr>
      <dsp:spPr>
        <a:xfrm>
          <a:off x="6273169"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D2AEA5-9D15-497D-9FDC-2BC3E5267929}">
      <dsp:nvSpPr>
        <dsp:cNvPr id="0" name=""/>
        <dsp:cNvSpPr/>
      </dsp:nvSpPr>
      <dsp:spPr>
        <a:xfrm>
          <a:off x="6358447"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沟通</a:t>
          </a:r>
        </a:p>
      </dsp:txBody>
      <dsp:txXfrm>
        <a:off x="6372721" y="2145394"/>
        <a:ext cx="738958" cy="458818"/>
      </dsp:txXfrm>
    </dsp:sp>
    <dsp:sp modelId="{283031A5-9FC6-48A7-BCFA-A1D9491D1F0E}">
      <dsp:nvSpPr>
        <dsp:cNvPr id="0" name=""/>
        <dsp:cNvSpPr/>
      </dsp:nvSpPr>
      <dsp:spPr>
        <a:xfrm>
          <a:off x="7211232" y="2050106"/>
          <a:ext cx="767506"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378AD-E20D-4C0E-A319-C055EF030F8A}">
      <dsp:nvSpPr>
        <dsp:cNvPr id="0" name=""/>
        <dsp:cNvSpPr/>
      </dsp:nvSpPr>
      <dsp:spPr>
        <a:xfrm>
          <a:off x="7296511" y="2131120"/>
          <a:ext cx="767506"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采购</a:t>
          </a:r>
        </a:p>
      </dsp:txBody>
      <dsp:txXfrm>
        <a:off x="7310785" y="2145394"/>
        <a:ext cx="738958" cy="458818"/>
      </dsp:txXfrm>
    </dsp:sp>
    <dsp:sp modelId="{294442C1-F724-4134-A717-532D4D474AB7}">
      <dsp:nvSpPr>
        <dsp:cNvPr id="0" name=""/>
        <dsp:cNvSpPr/>
      </dsp:nvSpPr>
      <dsp:spPr>
        <a:xfrm>
          <a:off x="8149296" y="2050106"/>
          <a:ext cx="905795" cy="4873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1BE04-2BA3-4282-8F26-BA9F86CF9D61}">
      <dsp:nvSpPr>
        <dsp:cNvPr id="0" name=""/>
        <dsp:cNvSpPr/>
      </dsp:nvSpPr>
      <dsp:spPr>
        <a:xfrm>
          <a:off x="8234574" y="2131120"/>
          <a:ext cx="905795" cy="48736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000000">
                  <a:hueOff val="0"/>
                  <a:satOff val="0"/>
                  <a:lumOff val="0"/>
                  <a:alphaOff val="0"/>
                </a:srgbClr>
              </a:solidFill>
              <a:latin typeface="微软雅黑" pitchFamily="34" charset="-122"/>
              <a:ea typeface="微软雅黑" pitchFamily="34" charset="-122"/>
              <a:cs typeface="Arial"/>
            </a:rPr>
            <a:t>干系人</a:t>
          </a:r>
        </a:p>
      </dsp:txBody>
      <dsp:txXfrm>
        <a:off x="8248848" y="2145394"/>
        <a:ext cx="877247" cy="4588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82D03-1253-455C-A39D-B1B8C5AC325C}">
      <dsp:nvSpPr>
        <dsp:cNvPr id="0" name=""/>
        <dsp:cNvSpPr/>
      </dsp:nvSpPr>
      <dsp:spPr>
        <a:xfrm>
          <a:off x="2465936" y="1169928"/>
          <a:ext cx="2711992" cy="2711992"/>
        </a:xfrm>
        <a:prstGeom prst="ellipse">
          <a:avLst/>
        </a:prstGeom>
        <a:solidFill>
          <a:schemeClr val="accent6">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zh-CN" altLang="en-US" sz="4800" b="1" kern="1200" dirty="0">
              <a:solidFill>
                <a:schemeClr val="tx1"/>
              </a:solidFill>
              <a:latin typeface="微软雅黑" pitchFamily="34" charset="-122"/>
              <a:ea typeface="微软雅黑" pitchFamily="34" charset="-122"/>
            </a:rPr>
            <a:t>项目经理</a:t>
          </a:r>
        </a:p>
      </dsp:txBody>
      <dsp:txXfrm>
        <a:off x="2863098" y="1567090"/>
        <a:ext cx="1917668" cy="1917668"/>
      </dsp:txXfrm>
    </dsp:sp>
    <dsp:sp modelId="{5DAFD782-BDC9-4176-80E7-38D031965BF5}">
      <dsp:nvSpPr>
        <dsp:cNvPr id="0" name=""/>
        <dsp:cNvSpPr/>
      </dsp:nvSpPr>
      <dsp:spPr>
        <a:xfrm>
          <a:off x="2877298" y="-182964"/>
          <a:ext cx="1889269" cy="1889269"/>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项目管理知识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木</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3153975" y="93713"/>
        <a:ext cx="1335915" cy="1335915"/>
      </dsp:txXfrm>
    </dsp:sp>
    <dsp:sp modelId="{035952D7-9C27-4C12-A5C5-FD26A241FDFB}">
      <dsp:nvSpPr>
        <dsp:cNvPr id="0" name=""/>
        <dsp:cNvSpPr/>
      </dsp:nvSpPr>
      <dsp:spPr>
        <a:xfrm>
          <a:off x="4804213" y="1040274"/>
          <a:ext cx="1889269" cy="1889269"/>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通用管理素养</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水</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5080890" y="1316951"/>
        <a:ext cx="1335915" cy="1335915"/>
      </dsp:txXfrm>
    </dsp:sp>
    <dsp:sp modelId="{635568D2-6CC0-4A1A-A173-5E679912704B}">
      <dsp:nvSpPr>
        <dsp:cNvPr id="0" name=""/>
        <dsp:cNvSpPr/>
      </dsp:nvSpPr>
      <dsp:spPr>
        <a:xfrm>
          <a:off x="4176086" y="3008603"/>
          <a:ext cx="1889269" cy="1889269"/>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应用领域知识</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金</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4452763" y="3285280"/>
        <a:ext cx="1335915" cy="1335915"/>
      </dsp:txXfrm>
    </dsp:sp>
    <dsp:sp modelId="{EE4754D1-4441-4A76-9C3A-AA421C55BE39}">
      <dsp:nvSpPr>
        <dsp:cNvPr id="0" name=""/>
        <dsp:cNvSpPr/>
      </dsp:nvSpPr>
      <dsp:spPr>
        <a:xfrm>
          <a:off x="1665404" y="3008603"/>
          <a:ext cx="1889269" cy="1889269"/>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项目环境</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土</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tx1"/>
            </a:solidFill>
            <a:latin typeface="微软雅黑" pitchFamily="34" charset="-122"/>
            <a:ea typeface="微软雅黑" pitchFamily="34" charset="-122"/>
          </a:endParaRPr>
        </a:p>
      </dsp:txBody>
      <dsp:txXfrm>
        <a:off x="1942081" y="3285280"/>
        <a:ext cx="1335915" cy="1335915"/>
      </dsp:txXfrm>
    </dsp:sp>
    <dsp:sp modelId="{5FEABF47-7C5E-4B18-A3BC-84F0985BDDA6}">
      <dsp:nvSpPr>
        <dsp:cNvPr id="0" name=""/>
        <dsp:cNvSpPr/>
      </dsp:nvSpPr>
      <dsp:spPr>
        <a:xfrm>
          <a:off x="990300" y="1055803"/>
          <a:ext cx="1889269" cy="1889269"/>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accent3"/>
              </a:solidFill>
              <a:latin typeface="微软雅黑" pitchFamily="34" charset="-122"/>
              <a:ea typeface="微软雅黑" pitchFamily="34" charset="-122"/>
            </a:rPr>
            <a:t>软技能或人际关系能力</a:t>
          </a:r>
          <a:r>
            <a:rPr lang="en-US" altLang="zh-CN" sz="2400" b="1" kern="1200" dirty="0">
              <a:solidFill>
                <a:schemeClr val="accent3"/>
              </a:solidFill>
              <a:latin typeface="微软雅黑" pitchFamily="34" charset="-122"/>
              <a:ea typeface="微软雅黑" pitchFamily="34" charset="-122"/>
            </a:rPr>
            <a:t>(</a:t>
          </a:r>
          <a:r>
            <a:rPr lang="zh-CN" altLang="en-US" sz="2400" b="1" kern="1200" dirty="0">
              <a:solidFill>
                <a:schemeClr val="accent3"/>
              </a:solidFill>
              <a:latin typeface="微软雅黑" pitchFamily="34" charset="-122"/>
              <a:ea typeface="微软雅黑" pitchFamily="34" charset="-122"/>
            </a:rPr>
            <a:t>火</a:t>
          </a:r>
          <a:r>
            <a:rPr lang="en-US" altLang="zh-CN" sz="2400" b="1" kern="1200" dirty="0">
              <a:solidFill>
                <a:schemeClr val="accent3"/>
              </a:solidFill>
              <a:latin typeface="微软雅黑" pitchFamily="34" charset="-122"/>
              <a:ea typeface="微软雅黑" pitchFamily="34" charset="-122"/>
            </a:rPr>
            <a:t>)</a:t>
          </a:r>
          <a:endParaRPr lang="zh-CN" altLang="en-US" sz="2400" b="1" kern="1200" dirty="0">
            <a:solidFill>
              <a:schemeClr val="accent3"/>
            </a:solidFill>
            <a:latin typeface="微软雅黑" pitchFamily="34" charset="-122"/>
            <a:ea typeface="微软雅黑" pitchFamily="34" charset="-122"/>
          </a:endParaRPr>
        </a:p>
      </dsp:txBody>
      <dsp:txXfrm>
        <a:off x="1266977" y="1332480"/>
        <a:ext cx="1335915" cy="133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4" Type="http://schemas.openxmlformats.org/officeDocument/2006/relationships/hyperlink" Target="https://baike.baidu.com/item/%E9%82%AE%E7%94%B5%E4%B8%9A/7254568" TargetMode="External"/><Relationship Id="rId3" Type="http://schemas.openxmlformats.org/officeDocument/2006/relationships/hyperlink" Target="https://baike.baidu.com/item/%E5%8D%B0%E5%88%B7%E4%B8%9A/1159960"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atinLnBrk="0"/>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举例说明</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a:t>
            </a:r>
            <a:r>
              <a:rPr lang="zh-CN" altLang="en-US" dirty="0"/>
              <a:t>，</a:t>
            </a:r>
            <a:r>
              <a:rPr lang="en-US" altLang="zh-CN" dirty="0"/>
              <a:t>E</a:t>
            </a:r>
            <a:r>
              <a:rPr lang="zh-CN" altLang="en-US" dirty="0"/>
              <a:t>，</a:t>
            </a:r>
            <a:r>
              <a:rPr lang="en-US" altLang="zh-CN" dirty="0"/>
              <a:t>F</a:t>
            </a:r>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这里有两句话，</a:t>
            </a:r>
            <a:r>
              <a:rPr lang="en-US" altLang="zh-CN"/>
              <a:t>”</a:t>
            </a:r>
            <a:r>
              <a:rPr lang="zh-CN" altLang="en-US" dirty="0">
                <a:sym typeface="+mn-ea"/>
              </a:rPr>
              <a:t>让</a:t>
            </a:r>
            <a:r>
              <a:rPr lang="zh-CN" altLang="en-US" dirty="0">
                <a:solidFill>
                  <a:srgbClr val="FF0000"/>
                </a:solidFill>
                <a:sym typeface="+mn-ea"/>
              </a:rPr>
              <a:t>人</a:t>
            </a:r>
            <a:r>
              <a:rPr lang="zh-CN" altLang="en-US" dirty="0">
                <a:sym typeface="+mn-ea"/>
              </a:rPr>
              <a:t>们做</a:t>
            </a:r>
            <a:r>
              <a:rPr lang="zh-CN" altLang="en-US" dirty="0">
                <a:solidFill>
                  <a:srgbClr val="FF0000"/>
                </a:solidFill>
                <a:sym typeface="+mn-ea"/>
              </a:rPr>
              <a:t>事</a:t>
            </a:r>
            <a:r>
              <a:rPr lang="zh-CN" altLang="en-US" dirty="0">
                <a:sym typeface="+mn-ea"/>
              </a:rPr>
              <a:t>的艺术</a:t>
            </a:r>
            <a:r>
              <a:rPr lang="en-US" altLang="zh-CN"/>
              <a:t>”,”</a:t>
            </a:r>
            <a:r>
              <a:rPr lang="zh-CN" altLang="en-US" dirty="0">
                <a:sym typeface="+mn-ea"/>
              </a:rPr>
              <a:t>世</a:t>
            </a:r>
            <a:r>
              <a:rPr lang="zh-CN" altLang="en-US" dirty="0">
                <a:solidFill>
                  <a:srgbClr val="FF0000"/>
                </a:solidFill>
                <a:sym typeface="+mn-ea"/>
              </a:rPr>
              <a:t>事</a:t>
            </a:r>
            <a:r>
              <a:rPr lang="zh-CN" altLang="en-US" dirty="0">
                <a:sym typeface="+mn-ea"/>
              </a:rPr>
              <a:t>洞明皆学问，</a:t>
            </a:r>
            <a:r>
              <a:rPr lang="zh-CN" altLang="en-US" dirty="0">
                <a:solidFill>
                  <a:srgbClr val="FF0000"/>
                </a:solidFill>
                <a:sym typeface="+mn-ea"/>
              </a:rPr>
              <a:t>人</a:t>
            </a:r>
            <a:r>
              <a:rPr lang="zh-CN" altLang="en-US" dirty="0">
                <a:sym typeface="+mn-ea"/>
              </a:rPr>
              <a:t>情练达即文章</a:t>
            </a:r>
            <a:r>
              <a:rPr lang="en-US" altLang="zh-CN"/>
              <a:t>”</a:t>
            </a:r>
            <a:r>
              <a:rPr lang="zh-CN" altLang="en-US"/>
              <a:t>这两句话都提到了关键的两个点，一个是事，一个是人。</a:t>
            </a:r>
            <a:endParaRPr lang="zh-CN" altLang="en-US"/>
          </a:p>
          <a:p>
            <a:r>
              <a:rPr lang="zh-CN" altLang="en-US"/>
              <a:t>管理包括对（非项目的管理</a:t>
            </a:r>
            <a:r>
              <a:rPr lang="en-US" altLang="zh-CN"/>
              <a:t>-</a:t>
            </a:r>
            <a:r>
              <a:rPr lang="zh-CN" altLang="en-US"/>
              <a:t>生产等、</a:t>
            </a:r>
            <a:r>
              <a:rPr lang="zh-CN" altLang="en-US">
                <a:sym typeface="+mn-ea"/>
              </a:rPr>
              <a:t>项目的管理</a:t>
            </a:r>
            <a:r>
              <a:rPr lang="zh-CN" altLang="en-US"/>
              <a:t>），本门课程主要介绍项目管理</a:t>
            </a:r>
            <a:endParaRPr lang="zh-CN" altLang="en-US" dirty="0">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项目管理的</a:t>
            </a:r>
            <a:r>
              <a:rPr lang="en-US" altLang="zh-CN"/>
              <a:t>“</a:t>
            </a:r>
            <a:r>
              <a:rPr lang="zh-CN" altLang="en-US"/>
              <a:t>静态</a:t>
            </a:r>
            <a:r>
              <a:rPr lang="en-US" altLang="zh-CN"/>
              <a:t>”</a:t>
            </a:r>
            <a:r>
              <a:rPr lang="zh-CN" altLang="en-US"/>
              <a:t>图</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后续章节有干系人分析的详细介绍</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项目管理</a:t>
            </a:r>
            <a:r>
              <a:rPr lang="en-US" altLang="zh-CN" dirty="0"/>
              <a:t>“</a:t>
            </a:r>
            <a:r>
              <a:rPr lang="zh-CN" altLang="en-US" dirty="0"/>
              <a:t>动态图</a:t>
            </a:r>
            <a:r>
              <a:rPr lang="en-US" altLang="zh-CN" dirty="0"/>
              <a:t>”</a:t>
            </a:r>
            <a:r>
              <a:rPr lang="zh-CN" altLang="en-US" dirty="0"/>
              <a:t>，不同的行业在各阶段有具体的做法</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latin typeface="微软雅黑" panose="020B0503020204020204" pitchFamily="34" charset="-122"/>
                <a:ea typeface="微软雅黑" panose="020B0503020204020204" pitchFamily="34" charset="-122"/>
                <a:sym typeface="+mn-ea"/>
              </a:rPr>
              <a:t>斯坦迪什咨询集团研究，过去</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年，有效的管理使得项目的成功率有所提高，失败率有所下降，另外中间胶着的项目也有所改善，浪费量下降</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目标不明确。客户早期是一些初步的功能要求，没有明确的想法，提不出确切的需求。项目的范围很大程度上取决于项目组所做的需求分析和系统规划。</a:t>
            </a:r>
            <a:endParaRPr lang="zh-CN" altLang="en-US" dirty="0"/>
          </a:p>
          <a:p>
            <a:r>
              <a:rPr lang="zh-CN" altLang="en-US" dirty="0"/>
              <a:t>需求变化频繁。随着系统分析、系统设计和系统实施的进展，客户需求被不断激发，导致程序、界面及相关文档需求需要经常修改。修改又会带来新问题。</a:t>
            </a:r>
            <a:endParaRPr lang="zh-CN" altLang="en-US" dirty="0"/>
          </a:p>
          <a:p>
            <a:r>
              <a:rPr lang="zh-CN" altLang="en-US" dirty="0"/>
              <a:t>智力密集型。</a:t>
            </a:r>
            <a:r>
              <a:rPr lang="en-US" altLang="zh-CN" dirty="0"/>
              <a:t>IT</a:t>
            </a:r>
            <a:r>
              <a:rPr lang="zh-CN" altLang="en-US" dirty="0"/>
              <a:t>项目是智力</a:t>
            </a:r>
            <a:br>
              <a:rPr lang="zh-CN" altLang="en-US" dirty="0"/>
            </a:br>
            <a:r>
              <a:rPr lang="zh-CN" altLang="en-US" dirty="0"/>
              <a:t>密集型、劳动密集型项目，</a:t>
            </a:r>
            <a:br>
              <a:rPr lang="zh-CN" altLang="en-US" dirty="0"/>
            </a:br>
            <a:r>
              <a:rPr lang="zh-CN" altLang="en-US" dirty="0"/>
              <a:t>受人力资源影响最大，项目</a:t>
            </a:r>
            <a:br>
              <a:rPr lang="zh-CN" altLang="en-US" dirty="0"/>
            </a:br>
            <a:r>
              <a:rPr lang="zh-CN" altLang="en-US" dirty="0"/>
              <a:t>成员的结构、责任心、能力</a:t>
            </a:r>
            <a:br>
              <a:rPr lang="zh-CN" altLang="en-US" dirty="0"/>
            </a:br>
            <a:r>
              <a:rPr lang="zh-CN" altLang="en-US" dirty="0"/>
              <a:t>和稳定性对项目的质量以及</a:t>
            </a:r>
            <a:br>
              <a:rPr lang="zh-CN" altLang="en-US" dirty="0"/>
            </a:br>
            <a:r>
              <a:rPr lang="zh-CN" altLang="en-US" dirty="0"/>
              <a:t>是否成功有决定性影响。</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环境：政治环境、社会环境、自然环境；</a:t>
            </a:r>
            <a:endParaRPr lang="zh-CN" altLang="en-US"/>
          </a:p>
          <a:p>
            <a:r>
              <a:rPr lang="zh-CN" altLang="en-US"/>
              <a:t>管理知识和素养：财务、融资、销售、运营、合同、制造、供应链、战术和战略规划、组织结构、人事管理等</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PMBOK是Project Management Body Of Knowledge的缩写， 指项目管理知识体系的意思，具体是美国项目管理协会（PMI）对项目管理所需的知识、技能和工具进行的概括性描述</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这门课程叫</a:t>
            </a:r>
            <a:r>
              <a:rPr lang="en-US" altLang="zh-CN"/>
              <a:t>“IT</a:t>
            </a:r>
            <a:r>
              <a:rPr lang="zh-CN" altLang="en-US"/>
              <a:t>项目管理</a:t>
            </a:r>
            <a:r>
              <a:rPr lang="en-US" altLang="zh-CN"/>
              <a:t>”</a:t>
            </a:r>
            <a:r>
              <a:rPr lang="zh-CN" altLang="en-US"/>
              <a:t>，来看一下</a:t>
            </a:r>
            <a:r>
              <a:rPr lang="en-US" altLang="zh-CN"/>
              <a:t>IT</a:t>
            </a:r>
            <a:r>
              <a:rPr lang="zh-CN" altLang="en-US"/>
              <a:t>、项目、管理具体都指的是什么</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对信息技术的定义，因其使用的目的、范围、层次不同而有不同的表述：</a:t>
            </a:r>
            <a:endParaRPr lang="zh-CN" altLang="en-US"/>
          </a:p>
          <a:p>
            <a:r>
              <a:rPr lang="zh-CN" altLang="en-US"/>
              <a:t>广义案例：比如古代的烽火台传递信息，另外，字画、诗词等携带的大量的信息并一直在传播。</a:t>
            </a:r>
            <a:endParaRPr lang="zh-CN" altLang="en-US"/>
          </a:p>
          <a:p>
            <a:r>
              <a:rPr lang="zh-CN" altLang="en-US"/>
              <a:t>传播的载体和信息的价值决定决定了信息的生命周期。</a:t>
            </a:r>
            <a:r>
              <a:rPr lang="zh-CN" altLang="en-US">
                <a:sym typeface="+mn-ea"/>
              </a:rPr>
              <a:t>（信息的产出、利用、传播、消亡）。</a:t>
            </a:r>
            <a:endParaRPr lang="zh-CN" altLang="en-US">
              <a:sym typeface="+mn-ea"/>
            </a:endParaRPr>
          </a:p>
          <a:p>
            <a:endParaRPr lang="zh-CN" altLang="en-US"/>
          </a:p>
          <a:p>
            <a:r>
              <a:rPr lang="zh-CN" altLang="en-US"/>
              <a:t>狭义案例：抖音、快手、微博、微信朋友圈、美颜、百度网盘等数字化信息</a:t>
            </a:r>
            <a:endParaRPr lang="en-US" altLang="zh-CN"/>
          </a:p>
          <a:p>
            <a:r>
              <a:rPr lang="zh-CN" altLang="en-US">
                <a:sym typeface="+mn-ea"/>
              </a:rPr>
              <a:t>另外重要一点，信息的符合新陈代谢规律，传播的载体和信息的价值决定决定了信息的生命周期</a:t>
            </a:r>
            <a:endParaRPr lang="zh-CN" altLang="en-US">
              <a:sym typeface="+mn-ea"/>
            </a:endParaRPr>
          </a:p>
          <a:p>
            <a:r>
              <a:rPr lang="zh-CN" altLang="en-US">
                <a:sym typeface="+mn-ea"/>
              </a:rPr>
              <a:t>数据</a:t>
            </a:r>
            <a:r>
              <a:rPr lang="en-US" altLang="zh-CN">
                <a:sym typeface="+mn-ea"/>
              </a:rPr>
              <a:t>-</a:t>
            </a:r>
            <a:r>
              <a:rPr lang="zh-CN" altLang="en-US">
                <a:sym typeface="+mn-ea"/>
              </a:rPr>
              <a:t>》信息</a:t>
            </a:r>
            <a:r>
              <a:rPr lang="en-US" altLang="zh-CN">
                <a:sym typeface="+mn-ea"/>
              </a:rPr>
              <a:t>-</a:t>
            </a:r>
            <a:r>
              <a:rPr lang="zh-CN" altLang="en-US">
                <a:sym typeface="+mn-ea"/>
              </a:rPr>
              <a:t>》知识</a:t>
            </a:r>
            <a:endParaRPr lang="zh-CN" altLang="en-US"/>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信息对象：微信文字、图像、声音；抖音视频动画</a:t>
            </a:r>
            <a:endParaRPr lang="zh-CN" altLang="en-US" dirty="0"/>
          </a:p>
          <a:p>
            <a:r>
              <a:rPr lang="zh-CN" altLang="en-US" dirty="0"/>
              <a:t>目的：</a:t>
            </a:r>
            <a:r>
              <a:rPr lang="en-US" altLang="zh-CN" dirty="0"/>
              <a:t>.... </a:t>
            </a:r>
            <a:r>
              <a:rPr lang="zh-CN" altLang="en-US" dirty="0"/>
              <a:t>消费  需要提的一点是信息也是有生命周期的，从产出、传播、应用、消亡</a:t>
            </a:r>
            <a:endParaRPr lang="zh-CN" altLang="en-US" dirty="0"/>
          </a:p>
          <a:p>
            <a:r>
              <a:rPr lang="zh-CN" altLang="en-US" dirty="0"/>
              <a:t>手段：软硬件载体</a:t>
            </a:r>
            <a:endParaRPr lang="zh-CN" altLang="en-US" dirty="0"/>
          </a:p>
          <a:p>
            <a:r>
              <a:rPr lang="zh-CN" altLang="en-US" dirty="0"/>
              <a:t>过程：</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panose="020B0604020202020204" pitchFamily="34" charset="0"/>
                <a:ea typeface="+mn-ea"/>
                <a:cs typeface="+mn-cs"/>
              </a:rPr>
              <a:t>信息技术产业主要包括三个产业部门：①信息处理和服务产业，该行业的特点是利用现代的电子计算机系统收集、加工、整理、储存信息，为各行业提供各种各样的信息服务，如计算机中心、信息中心和咨询公司等。②信息处理设备行业，该行业特点是从事电子计算机的研究和生产（包括相关机器的硬件制造）计算机的软件开发等活动，计算机制造公司，软件开发公司等可算作这一行业。③信息传递中介行业，该行业的特点是运用现代化的信息传递中介，将信息及时、准确、完整地传到目的地点。因此，</a:t>
            </a:r>
            <a:r>
              <a:rPr lang="zh-CN" altLang="en-US" sz="1200" b="0" i="0" u="none" strike="noStrike" kern="1200" dirty="0">
                <a:solidFill>
                  <a:schemeClr val="tx1"/>
                </a:solidFill>
                <a:effectLst/>
                <a:latin typeface="Arial" panose="020B0604020202020204" pitchFamily="34" charset="0"/>
                <a:ea typeface="+mn-ea"/>
                <a:cs typeface="+mn-cs"/>
                <a:hlinkClick r:id="rId3"/>
              </a:rPr>
              <a:t>印刷业</a:t>
            </a:r>
            <a:r>
              <a:rPr lang="zh-CN" altLang="en-US" sz="1200" b="0" i="0" kern="1200" dirty="0">
                <a:solidFill>
                  <a:schemeClr val="tx1"/>
                </a:solidFill>
                <a:effectLst/>
                <a:latin typeface="Arial" panose="020B0604020202020204" pitchFamily="34" charset="0"/>
                <a:ea typeface="+mn-ea"/>
                <a:cs typeface="+mn-cs"/>
              </a:rPr>
              <a:t>、出版业、新闻广播业、通讯</a:t>
            </a:r>
            <a:r>
              <a:rPr lang="zh-CN" altLang="en-US" sz="1200" b="0" i="0" u="none" strike="noStrike" kern="1200" dirty="0">
                <a:solidFill>
                  <a:schemeClr val="tx1"/>
                </a:solidFill>
                <a:effectLst/>
                <a:latin typeface="Arial" panose="020B0604020202020204" pitchFamily="34" charset="0"/>
                <a:ea typeface="+mn-ea"/>
                <a:cs typeface="+mn-cs"/>
                <a:hlinkClick r:id="rId4"/>
              </a:rPr>
              <a:t>邮电业</a:t>
            </a:r>
            <a:r>
              <a:rPr lang="zh-CN" altLang="en-US" sz="1200" b="0" i="0" kern="1200" dirty="0">
                <a:solidFill>
                  <a:schemeClr val="tx1"/>
                </a:solidFill>
                <a:effectLst/>
                <a:latin typeface="Arial" panose="020B0604020202020204" pitchFamily="34" charset="0"/>
                <a:ea typeface="+mn-ea"/>
                <a:cs typeface="+mn-cs"/>
              </a:rPr>
              <a:t>、广告业都可归入其中。信息产业又可分为一次信息产业和二次信息产业，前者包括：传统的传递信息情报的商品与服务手段，后者指为政府、企业及个人等内部消费者提供的服务。</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处理很多企业和</a:t>
            </a:r>
            <a:r>
              <a:rPr lang="en-US" altLang="zh-CN" dirty="0">
                <a:sym typeface="+mn-ea"/>
              </a:rPr>
              <a:t>IT</a:t>
            </a:r>
            <a:r>
              <a:rPr lang="zh-CN" altLang="en-US" dirty="0">
                <a:sym typeface="+mn-ea"/>
              </a:rPr>
              <a:t>息息相关，现在</a:t>
            </a:r>
            <a:r>
              <a:rPr lang="en-US" altLang="zh-CN" dirty="0">
                <a:sym typeface="+mn-ea"/>
              </a:rPr>
              <a:t>IT</a:t>
            </a:r>
            <a:r>
              <a:rPr lang="zh-CN" altLang="en-US" dirty="0">
                <a:sym typeface="+mn-ea"/>
              </a:rPr>
              <a:t>技术已经融入到我们每个人的日常生活中了，从衣食住行，再到医疗健康、教育教学，都深刻的影响到我每个人</a:t>
            </a:r>
            <a:endParaRPr lang="zh-CN" altLang="en-US" dirty="0">
              <a:sym typeface="+mn-ea"/>
            </a:endParaRPr>
          </a:p>
          <a:p>
            <a:r>
              <a:rPr lang="zh-CN" altLang="en-US" dirty="0">
                <a:sym typeface="+mn-ea"/>
              </a:rPr>
              <a:t>对于</a:t>
            </a:r>
            <a:r>
              <a:rPr lang="en-US" altLang="zh-CN" dirty="0">
                <a:sym typeface="+mn-ea"/>
              </a:rPr>
              <a:t>IT</a:t>
            </a:r>
            <a:r>
              <a:rPr lang="zh-CN" altLang="en-US" dirty="0">
                <a:sym typeface="+mn-ea"/>
              </a:rPr>
              <a:t>相关的企业和个人，无论是企业还是个人，信息都是最核心的内容；</a:t>
            </a:r>
            <a:endParaRPr lang="zh-CN" altLang="en-US" dirty="0">
              <a:sym typeface="+mn-ea"/>
            </a:endParaRPr>
          </a:p>
          <a:p>
            <a:r>
              <a:rPr lang="zh-CN" altLang="en-US" dirty="0">
                <a:sym typeface="+mn-ea"/>
              </a:rPr>
              <a:t>苹果为什么强调自己是软件公司，腾讯为什么说自己只是信息的粘合剂</a:t>
            </a:r>
            <a:endParaRPr lang="zh-CN" altLang="en-US" dirty="0"/>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除了以上提到的</a:t>
            </a:r>
            <a:r>
              <a:rPr lang="zh-CN" altLang="en-US" dirty="0">
                <a:sym typeface="+mn-ea"/>
              </a:rPr>
              <a:t>与</a:t>
            </a:r>
            <a:r>
              <a:rPr lang="en-US" altLang="zh-CN" dirty="0">
                <a:sym typeface="+mn-ea"/>
              </a:rPr>
              <a:t>IT</a:t>
            </a:r>
            <a:r>
              <a:rPr lang="zh-CN" altLang="en-US" dirty="0">
                <a:sym typeface="+mn-ea"/>
              </a:rPr>
              <a:t>相关的企业和对个人的影响之外，其他什么行业和人可以离开</a:t>
            </a:r>
            <a:r>
              <a:rPr lang="en-US" altLang="zh-CN" dirty="0">
                <a:sym typeface="+mn-ea"/>
              </a:rPr>
              <a:t>IT</a:t>
            </a:r>
            <a:endParaRPr lang="en-US" altLang="zh-CN" dirty="0">
              <a:sym typeface="+mn-ea"/>
            </a:endParaRPr>
          </a:p>
          <a:p>
            <a:r>
              <a:rPr lang="en-US" altLang="zh-CN" dirty="0">
                <a:sym typeface="+mn-ea"/>
              </a:rPr>
              <a:t>IT</a:t>
            </a:r>
            <a:r>
              <a:rPr lang="zh-CN" altLang="en-US" dirty="0">
                <a:sym typeface="+mn-ea"/>
              </a:rPr>
              <a:t>应用场景涉及到日常的方方方面面，全覆盖，所以无论从事哪个行业都应该对</a:t>
            </a:r>
            <a:r>
              <a:rPr lang="en-US" altLang="zh-CN" dirty="0">
                <a:sym typeface="+mn-ea"/>
              </a:rPr>
              <a:t>IT</a:t>
            </a:r>
            <a:r>
              <a:rPr lang="zh-CN" altLang="en-US" dirty="0">
                <a:sym typeface="+mn-ea"/>
              </a:rPr>
              <a:t>相关技术有一定的了解</a:t>
            </a:r>
            <a:endParaRPr lang="zh-CN" altLang="en-US" dirty="0">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eaLnBrk="1" hangingPunct="1">
              <a:spcBef>
                <a:spcPct val="70000"/>
              </a:spcBef>
            </a:pPr>
            <a:r>
              <a:rPr lang="zh-CN" altLang="en-US" dirty="0">
                <a:latin typeface="Arial" panose="020B0604020202020204" pitchFamily="34" charset="0"/>
              </a:rPr>
              <a:t>可以想一想大家自己认为的项目是也否满足这三个特性</a:t>
            </a:r>
            <a:endParaRPr lang="zh-CN" altLang="en-US" dirty="0">
              <a:latin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ADFF5811-671E-4541-BEFB-5F334DD33CF0}" type="slidenum">
              <a:rPr lang="en-US" altLang="zh-CN" smtClean="0">
                <a:solidFill>
                  <a:prstClr val="black"/>
                </a:solidFill>
              </a:rPr>
            </a:fld>
            <a:endParaRPr lang="en-US" altLang="zh-CN">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userDrawn="1"/>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8.w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038612" y="3352800"/>
            <a:ext cx="6029356" cy="609600"/>
          </a:xfrm>
        </p:spPr>
        <p:txBody>
          <a:bodyPr/>
          <a:lstStyle/>
          <a:p>
            <a:r>
              <a:rPr lang="zh-CN" altLang="en-US" dirty="0"/>
              <a:t>第一章  项目与项目管理概述</a:t>
            </a:r>
            <a:endParaRPr lang="en-US" altLang="zh-CN" dirty="0"/>
          </a:p>
        </p:txBody>
      </p:sp>
      <p:sp>
        <p:nvSpPr>
          <p:cNvPr id="2051" name="Rectangle 3"/>
          <p:cNvSpPr>
            <a:spLocks noGrp="1" noChangeArrowheads="1"/>
          </p:cNvSpPr>
          <p:nvPr>
            <p:ph type="subTitle" idx="1"/>
          </p:nvPr>
        </p:nvSpPr>
        <p:spPr>
          <a:xfrm>
            <a:off x="8164" y="12656"/>
            <a:ext cx="4648200" cy="533400"/>
          </a:xfrm>
        </p:spPr>
        <p:txBody>
          <a:bodyPr/>
          <a:lstStyle/>
          <a:p>
            <a:r>
              <a:rPr lang="en-US" altLang="zh-CN" b="1" dirty="0">
                <a:solidFill>
                  <a:schemeClr val="bg1"/>
                </a:solidFill>
              </a:rPr>
              <a:t>IT </a:t>
            </a:r>
            <a:r>
              <a:rPr lang="zh-CN" altLang="en-US" b="1" dirty="0">
                <a:solidFill>
                  <a:schemeClr val="bg1"/>
                </a:solidFill>
              </a:rPr>
              <a:t>项目管理</a:t>
            </a:r>
            <a:endParaRPr lang="en-US" altLang="zh-CN" b="1" dirty="0">
              <a:solidFill>
                <a:schemeClr val="bg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产业</a:t>
            </a:r>
            <a:endParaRPr lang="zh-CN" altLang="en-US" dirty="0"/>
          </a:p>
        </p:txBody>
      </p:sp>
      <p:sp>
        <p:nvSpPr>
          <p:cNvPr id="3" name="内容占位符 2"/>
          <p:cNvSpPr>
            <a:spLocks noGrp="1"/>
          </p:cNvSpPr>
          <p:nvPr>
            <p:ph idx="1"/>
          </p:nvPr>
        </p:nvSpPr>
        <p:spPr/>
        <p:txBody>
          <a:bodyPr/>
          <a:lstStyle/>
          <a:p>
            <a:r>
              <a:rPr lang="zh-CN" altLang="en-US" sz="2400" dirty="0"/>
              <a:t>信息技术产业包含：从事信息的生产、流通和销售信息以及利用信息提供服务的产业部门。</a:t>
            </a:r>
            <a:endParaRPr lang="en-US" altLang="zh-CN" sz="2400" dirty="0"/>
          </a:p>
          <a:p>
            <a:r>
              <a:rPr lang="zh-CN" altLang="en-US" sz="2400" dirty="0"/>
              <a:t>信息技术产业主要包括三个产业部门：</a:t>
            </a:r>
            <a:endParaRPr lang="en-US" altLang="zh-CN" sz="2400" dirty="0"/>
          </a:p>
          <a:p>
            <a:pPr lvl="1"/>
            <a:r>
              <a:rPr lang="zh-CN" altLang="en-US" sz="2400" dirty="0"/>
              <a:t>①信息处理和服务产业</a:t>
            </a:r>
            <a:endParaRPr lang="en-US" altLang="zh-CN" sz="2200" dirty="0"/>
          </a:p>
          <a:p>
            <a:pPr lvl="1"/>
            <a:r>
              <a:rPr lang="zh-CN" altLang="en-US" sz="2400" dirty="0"/>
              <a:t>②信息处理设备行业</a:t>
            </a:r>
            <a:endParaRPr lang="en-US" altLang="zh-CN" sz="2400" dirty="0"/>
          </a:p>
          <a:p>
            <a:pPr lvl="1"/>
            <a:r>
              <a:rPr lang="zh-CN" altLang="en-US" sz="2400" dirty="0"/>
              <a:t>③信息传递中介行业</a:t>
            </a:r>
            <a:endParaRPr lang="en-US" altLang="zh-CN" sz="2200" dirty="0"/>
          </a:p>
        </p:txBody>
      </p:sp>
      <p:pic>
        <p:nvPicPr>
          <p:cNvPr id="4" name="图片 3"/>
          <p:cNvPicPr>
            <a:picLocks noChangeAspect="1"/>
          </p:cNvPicPr>
          <p:nvPr/>
        </p:nvPicPr>
        <p:blipFill>
          <a:blip r:embed="rId1"/>
          <a:stretch>
            <a:fillRect/>
          </a:stretch>
        </p:blipFill>
        <p:spPr>
          <a:xfrm>
            <a:off x="5290986" y="3356976"/>
            <a:ext cx="4790476" cy="29238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IT</a:t>
            </a:r>
            <a:r>
              <a:rPr lang="zh-CN" altLang="en-US" dirty="0"/>
              <a:t>相关的企业和个人</a:t>
            </a:r>
            <a:endParaRPr lang="zh-CN" altLang="en-US" dirty="0"/>
          </a:p>
        </p:txBody>
      </p:sp>
      <p:sp>
        <p:nvSpPr>
          <p:cNvPr id="3" name="内容占位符 2"/>
          <p:cNvSpPr>
            <a:spLocks noGrp="1"/>
          </p:cNvSpPr>
          <p:nvPr>
            <p:ph idx="1"/>
          </p:nvPr>
        </p:nvSpPr>
        <p:spPr/>
        <p:txBody>
          <a:bodyPr/>
          <a:lstStyle/>
          <a:p>
            <a:r>
              <a:rPr lang="zh-CN" altLang="en-US" dirty="0"/>
              <a:t>开发和销售</a:t>
            </a:r>
            <a:r>
              <a:rPr lang="en-US" altLang="zh-CN" dirty="0"/>
              <a:t>IT</a:t>
            </a:r>
            <a:r>
              <a:rPr lang="zh-CN" altLang="en-US" dirty="0"/>
              <a:t>产品的企业：微软、苹果；</a:t>
            </a:r>
            <a:endParaRPr lang="en-US" altLang="zh-CN" dirty="0"/>
          </a:p>
          <a:p>
            <a:r>
              <a:rPr lang="zh-CN" altLang="en-US" dirty="0"/>
              <a:t>承接</a:t>
            </a:r>
            <a:r>
              <a:rPr lang="en-US" altLang="zh-CN" dirty="0"/>
              <a:t>IT</a:t>
            </a:r>
            <a:r>
              <a:rPr lang="zh-CN" altLang="en-US" dirty="0"/>
              <a:t>项目的企业：</a:t>
            </a:r>
            <a:r>
              <a:rPr lang="en-US" altLang="zh-CN" dirty="0"/>
              <a:t>Infosys</a:t>
            </a:r>
            <a:r>
              <a:rPr lang="zh-CN" altLang="en-US" dirty="0"/>
              <a:t>、东软、文思；</a:t>
            </a:r>
            <a:endParaRPr lang="en-US" altLang="zh-CN" dirty="0"/>
          </a:p>
          <a:p>
            <a:r>
              <a:rPr lang="zh-CN" altLang="en-US" dirty="0"/>
              <a:t>运营</a:t>
            </a:r>
            <a:r>
              <a:rPr lang="en-US" altLang="zh-CN" dirty="0"/>
              <a:t>IT</a:t>
            </a:r>
            <a:r>
              <a:rPr lang="zh-CN" altLang="en-US" dirty="0"/>
              <a:t>服务的企业：谷歌、</a:t>
            </a:r>
            <a:r>
              <a:rPr lang="en-US" altLang="zh-CN" dirty="0" err="1"/>
              <a:t>facebook</a:t>
            </a:r>
            <a:r>
              <a:rPr lang="zh-CN" altLang="en-US" dirty="0"/>
              <a:t>、腾讯、新浪；</a:t>
            </a:r>
            <a:endParaRPr lang="en-US" altLang="zh-CN" dirty="0"/>
          </a:p>
          <a:p>
            <a:r>
              <a:rPr lang="zh-CN" altLang="en-US" dirty="0"/>
              <a:t>非</a:t>
            </a:r>
            <a:r>
              <a:rPr lang="en-US" altLang="zh-CN" dirty="0"/>
              <a:t>IT</a:t>
            </a:r>
            <a:r>
              <a:rPr lang="zh-CN" altLang="en-US" dirty="0"/>
              <a:t>企业，但</a:t>
            </a:r>
            <a:r>
              <a:rPr lang="en-US" altLang="zh-CN" dirty="0"/>
              <a:t>IT</a:t>
            </a:r>
            <a:r>
              <a:rPr lang="zh-CN" altLang="en-US" dirty="0"/>
              <a:t>为其支撑系统：当当、银联；</a:t>
            </a:r>
            <a:endParaRPr lang="en-US" altLang="zh-CN" dirty="0"/>
          </a:p>
          <a:p>
            <a:r>
              <a:rPr lang="en-US" altLang="zh-CN" dirty="0"/>
              <a:t>IT</a:t>
            </a:r>
            <a:r>
              <a:rPr lang="zh-CN" altLang="en-US" dirty="0"/>
              <a:t>与个人生活：</a:t>
            </a:r>
            <a:endParaRPr lang="en-US" altLang="zh-CN" dirty="0"/>
          </a:p>
          <a:p>
            <a:pPr lvl="1"/>
            <a:r>
              <a:rPr lang="zh-CN" altLang="en-US" dirty="0"/>
              <a:t>手机（华为、小米、</a:t>
            </a:r>
            <a:r>
              <a:rPr lang="en-US" altLang="zh-CN" dirty="0"/>
              <a:t>vivo</a:t>
            </a:r>
            <a:r>
              <a:rPr lang="zh-CN" altLang="en-US" dirty="0"/>
              <a:t>、</a:t>
            </a:r>
            <a:r>
              <a:rPr lang="en-US" altLang="zh-CN" dirty="0"/>
              <a:t>oppo</a:t>
            </a:r>
            <a:r>
              <a:rPr lang="zh-CN" altLang="en-US" dirty="0"/>
              <a:t>）</a:t>
            </a:r>
            <a:endParaRPr lang="en-US" altLang="zh-CN" dirty="0"/>
          </a:p>
          <a:p>
            <a:pPr lvl="1"/>
            <a:r>
              <a:rPr lang="zh-CN" altLang="en-US" dirty="0"/>
              <a:t>互联网（微信、微博、支付宝）</a:t>
            </a:r>
            <a:endParaRPr lang="en-US" altLang="zh-CN" dirty="0"/>
          </a:p>
          <a:p>
            <a:pPr lvl="1"/>
            <a:r>
              <a:rPr lang="zh-CN" altLang="en-US" dirty="0"/>
              <a:t>医疗、教育（慕课）</a:t>
            </a:r>
            <a:endParaRPr lang="en-US" altLang="zh-CN" dirty="0"/>
          </a:p>
          <a:p>
            <a:pPr lvl="1"/>
            <a:r>
              <a:rPr lang="zh-CN" altLang="en-US" dirty="0"/>
              <a:t>吃、穿、住、行（美团、淘宝、共享单车）</a:t>
            </a:r>
            <a:endParaRPr lang="en-US" altLang="zh-CN" dirty="0"/>
          </a:p>
          <a:p>
            <a:pPr lvl="1"/>
            <a:r>
              <a:rPr lang="en-US" altLang="zh-CN" dirty="0"/>
              <a:t>……</a:t>
            </a:r>
            <a:endParaRPr lang="zh-CN" altLang="en-US" dirty="0"/>
          </a:p>
        </p:txBody>
      </p:sp>
      <p:pic>
        <p:nvPicPr>
          <p:cNvPr id="2050" name="Picture 2" descr="http://t1.baidu.com/it/u=2554673291,2884221056&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91539" y="1435704"/>
            <a:ext cx="2095500" cy="1390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t1.baidu.com/it/u=1886757036,1800482505&amp;fm=52&amp;gp=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7342514" y="3362633"/>
            <a:ext cx="3325466" cy="107663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2.baidu.com/it/u=2187686085,1476933874&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794" y="4564533"/>
            <a:ext cx="2684206" cy="9882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t3.baidu.com/it/u=4180620569,238808584&amp;fm=52&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8639" y="5328520"/>
            <a:ext cx="2095500" cy="11334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t3.baidu.com/it/u=3341443235,412952833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323" y="3362633"/>
            <a:ext cx="2095500" cy="17049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t3.baidu.com/it/u=3924416636,3082013905&amp;fm=0&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834" y="5328018"/>
            <a:ext cx="2361073" cy="12580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t3.baidu.com/it/u=3195290300,1363563394&amp;fm=52&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977" y="2302113"/>
            <a:ext cx="2812436" cy="210932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z="2800" dirty="0"/>
              <a:t>什么人需要</a:t>
            </a:r>
            <a:r>
              <a:rPr lang="en-US" altLang="zh-CN" sz="2800" dirty="0"/>
              <a:t>IT</a:t>
            </a:r>
            <a:r>
              <a:rPr lang="zh-CN" altLang="en-US" sz="2800" dirty="0"/>
              <a:t>？</a:t>
            </a:r>
            <a:endParaRPr lang="zh-CN" altLang="en-US" dirty="0"/>
          </a:p>
        </p:txBody>
      </p:sp>
      <p:sp>
        <p:nvSpPr>
          <p:cNvPr id="3" name="内容占位符 2"/>
          <p:cNvSpPr>
            <a:spLocks noGrp="1"/>
          </p:cNvSpPr>
          <p:nvPr>
            <p:ph idx="1"/>
          </p:nvPr>
        </p:nvSpPr>
        <p:spPr>
          <a:xfrm>
            <a:off x="393700" y="1489075"/>
            <a:ext cx="11461750" cy="4313555"/>
          </a:xfrm>
        </p:spPr>
        <p:txBody>
          <a:bodyPr/>
          <a:lstStyle/>
          <a:p>
            <a:r>
              <a:rPr lang="zh-CN" altLang="en-US" sz="2400" dirty="0"/>
              <a:t>请大家思考和讨论一下，今天和未来的社会，什么人不需要</a:t>
            </a:r>
            <a:r>
              <a:rPr lang="en-US" altLang="zh-CN" sz="2400" dirty="0"/>
              <a:t>IT</a:t>
            </a:r>
            <a:r>
              <a:rPr lang="zh-CN" altLang="en-US" sz="2400" dirty="0"/>
              <a:t>？什么事可以离开</a:t>
            </a:r>
            <a:r>
              <a:rPr lang="en-US" altLang="zh-CN" sz="2400" dirty="0"/>
              <a:t>IT</a:t>
            </a:r>
            <a:r>
              <a:rPr lang="zh-CN" altLang="en-US" sz="2400" dirty="0"/>
              <a:t>？</a:t>
            </a:r>
            <a:endParaRPr lang="zh-CN" altLang="en-US" sz="2400" dirty="0"/>
          </a:p>
        </p:txBody>
      </p:sp>
      <p:sp>
        <p:nvSpPr>
          <p:cNvPr id="4" name="Rectangle 5"/>
          <p:cNvSpPr>
            <a:spLocks noChangeArrowheads="1"/>
          </p:cNvSpPr>
          <p:nvPr/>
        </p:nvSpPr>
        <p:spPr bwMode="auto">
          <a:xfrm>
            <a:off x="3521914" y="3873739"/>
            <a:ext cx="6998601" cy="224683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软件产业正在转型，软件服务业正在兴起，</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软件正在成为服务、成为日用品，</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基于此，软件行业应提高自身创新和服务意识，</a:t>
            </a:r>
            <a:endParaRPr lang="en-US" altLang="zh-CN" sz="2400" b="1"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b="1" dirty="0">
                <a:solidFill>
                  <a:srgbClr val="FF0000"/>
                </a:solidFill>
              </a:rPr>
              <a:t>这样才能拉动产业蓬勃发展。</a:t>
            </a:r>
            <a:r>
              <a:rPr lang="en-US" altLang="zh-CN" sz="2000" b="1" dirty="0">
                <a:solidFill>
                  <a:srgbClr val="FF0000"/>
                </a:solidFill>
              </a:rPr>
              <a:t>		</a:t>
            </a:r>
            <a:endParaRPr lang="en-US" altLang="zh-CN" sz="20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b="1" dirty="0">
                <a:solidFill>
                  <a:srgbClr val="FF0000"/>
                </a:solidFill>
              </a:rPr>
              <a:t>	</a:t>
            </a:r>
            <a:r>
              <a:rPr lang="zh-CN" altLang="en-US" b="1" dirty="0">
                <a:solidFill>
                  <a:srgbClr val="FF0000"/>
                </a:solidFill>
              </a:rPr>
              <a:t>—东软集团股份有限公司董事长兼首席执行官刘积仁</a:t>
            </a:r>
            <a:endParaRPr lang="en-US" altLang="zh-CN" sz="20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fill="hold"/>
                                        <p:tgtEl>
                                          <p:spTgt spid="3076"/>
                                        </p:tgtEl>
                                        <p:attrNameLst>
                                          <p:attrName>ppt_x</p:attrName>
                                        </p:attrNameLst>
                                      </p:cBhvr>
                                      <p:tavLst>
                                        <p:tav tm="0">
                                          <p:val>
                                            <p:strVal val="#ppt_x"/>
                                          </p:val>
                                        </p:tav>
                                        <p:tav tm="100000">
                                          <p:val>
                                            <p:strVal val="#ppt_x"/>
                                          </p:val>
                                        </p:tav>
                                      </p:tavLst>
                                    </p:anim>
                                    <p:anim calcmode="lin" valueType="num">
                                      <p:cBhvr additive="base">
                                        <p:cTn id="1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575945" y="245110"/>
            <a:ext cx="9569450" cy="506095"/>
          </a:xfrm>
          <a:noFill/>
          <a:ln w="9525">
            <a:noFill/>
            <a:miter lim="800000"/>
          </a:ln>
        </p:spPr>
        <p:txBody>
          <a:bodyPr vert="horz" wrap="square" lIns="0" tIns="45720" rIns="0" bIns="45720" numCol="1" anchor="t" anchorCtr="0" compatLnSpc="1"/>
          <a:lstStyle/>
          <a:p>
            <a:r>
              <a:rPr lang="zh-CN" altLang="en-US" dirty="0"/>
              <a:t>何谓项目</a:t>
            </a:r>
            <a:r>
              <a:rPr lang="en-US" altLang="zh-CN" dirty="0"/>
              <a:t>?</a:t>
            </a:r>
            <a:endParaRPr lang="en-US" altLang="zh-CN" dirty="0"/>
          </a:p>
        </p:txBody>
      </p:sp>
      <p:sp>
        <p:nvSpPr>
          <p:cNvPr id="15364" name="Rectangle 3"/>
          <p:cNvSpPr>
            <a:spLocks noGrp="1" noChangeArrowheads="1"/>
          </p:cNvSpPr>
          <p:nvPr>
            <p:ph sz="quarter" idx="1"/>
          </p:nvPr>
        </p:nvSpPr>
        <p:spPr>
          <a:xfrm>
            <a:off x="575310" y="1365250"/>
            <a:ext cx="9355455" cy="4876800"/>
          </a:xfrm>
        </p:spPr>
        <p:txBody>
          <a:bodyPr/>
          <a:lstStyle/>
          <a:p>
            <a:pPr eaLnBrk="1" hangingPunct="1">
              <a:spcBef>
                <a:spcPct val="70000"/>
              </a:spcBef>
            </a:pPr>
            <a:r>
              <a:rPr lang="zh-CN" altLang="en-US" sz="2400" b="1" dirty="0">
                <a:latin typeface="Arial" panose="020B0604020202020204" pitchFamily="34" charset="0"/>
              </a:rPr>
              <a:t>项目</a:t>
            </a:r>
            <a:r>
              <a:rPr lang="en-US" altLang="zh-CN" sz="2400" b="1" dirty="0">
                <a:latin typeface="Arial" panose="020B0604020202020204" pitchFamily="34" charset="0"/>
              </a:rPr>
              <a:t>[Project]</a:t>
            </a:r>
            <a:r>
              <a:rPr lang="zh-CN" altLang="en-US" sz="2400" dirty="0">
                <a:latin typeface="Arial" panose="020B0604020202020204" pitchFamily="34" charset="0"/>
              </a:rPr>
              <a:t>是</a:t>
            </a:r>
            <a:r>
              <a:rPr lang="en-US" altLang="zh-CN" sz="2400" dirty="0">
                <a:latin typeface="Arial" panose="020B0604020202020204" pitchFamily="34" charset="0"/>
              </a:rPr>
              <a:t>“</a:t>
            </a:r>
            <a:r>
              <a:rPr lang="zh-CN" altLang="en-US" sz="2400" dirty="0">
                <a:latin typeface="Arial" panose="020B0604020202020204" pitchFamily="34" charset="0"/>
              </a:rPr>
              <a:t>为</a:t>
            </a:r>
            <a:r>
              <a:rPr lang="zh-CN" altLang="en-US" sz="2400" b="1" dirty="0">
                <a:solidFill>
                  <a:srgbClr val="FF0000"/>
                </a:solidFill>
                <a:latin typeface="Arial" panose="020B0604020202020204" pitchFamily="34" charset="0"/>
              </a:rPr>
              <a:t>创造</a:t>
            </a:r>
            <a:r>
              <a:rPr lang="zh-CN" altLang="en-US" sz="2400" dirty="0">
                <a:latin typeface="Arial" panose="020B0604020202020204" pitchFamily="34" charset="0"/>
              </a:rPr>
              <a:t>独特的产品、服务或成果而进行的</a:t>
            </a:r>
            <a:r>
              <a:rPr lang="zh-CN" altLang="en-US" sz="2400" b="1" dirty="0">
                <a:solidFill>
                  <a:srgbClr val="FF0000"/>
                </a:solidFill>
                <a:latin typeface="Arial" panose="020B0604020202020204" pitchFamily="34" charset="0"/>
              </a:rPr>
              <a:t>临时性</a:t>
            </a:r>
            <a:r>
              <a:rPr lang="zh-CN" altLang="en-US" sz="2400" dirty="0">
                <a:latin typeface="Arial" panose="020B0604020202020204" pitchFamily="34" charset="0"/>
              </a:rPr>
              <a:t>工作</a:t>
            </a:r>
            <a:r>
              <a:rPr lang="en-US" altLang="zh-CN" sz="2400" dirty="0">
                <a:latin typeface="Arial" panose="020B0604020202020204" pitchFamily="34" charset="0"/>
              </a:rPr>
              <a:t>” </a:t>
            </a:r>
            <a:r>
              <a:rPr lang="zh-CN" altLang="en-US" sz="2400" dirty="0">
                <a:latin typeface="Arial" panose="020B0604020202020204" pitchFamily="34" charset="0"/>
              </a:rPr>
              <a:t>，</a:t>
            </a:r>
            <a:r>
              <a:rPr lang="zh-CN" altLang="en-US" sz="2400" dirty="0">
                <a:latin typeface="Arial" panose="020B0604020202020204" pitchFamily="34" charset="0"/>
                <a:cs typeface="Times New Roman" panose="02020603050405020304" pitchFamily="18" charset="0"/>
              </a:rPr>
              <a:t>具备如下特性</a:t>
            </a:r>
            <a:endParaRPr lang="en-US" altLang="zh-CN" sz="2400" dirty="0">
              <a:latin typeface="Arial" panose="020B0604020202020204" pitchFamily="34" charset="0"/>
              <a:cs typeface="Times New Roman" panose="02020603050405020304" pitchFamily="18" charset="0"/>
            </a:endParaRPr>
          </a:p>
        </p:txBody>
      </p:sp>
      <p:sp>
        <p:nvSpPr>
          <p:cNvPr id="15365"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rgbClr val="4C7013"/>
              </a:solidFill>
              <a:latin typeface="Times New Roman" panose="02020603050405020304" pitchFamily="18" charset="0"/>
            </a:endParaRPr>
          </a:p>
        </p:txBody>
      </p:sp>
      <p:grpSp>
        <p:nvGrpSpPr>
          <p:cNvPr id="2" name="组合 10"/>
          <p:cNvGrpSpPr/>
          <p:nvPr/>
        </p:nvGrpSpPr>
        <p:grpSpPr>
          <a:xfrm>
            <a:off x="4310034" y="2584668"/>
            <a:ext cx="3657600" cy="3660775"/>
            <a:chOff x="2362200" y="2743200"/>
            <a:chExt cx="3657600" cy="3660775"/>
          </a:xfrm>
          <a:solidFill>
            <a:schemeClr val="accent6"/>
          </a:solidFill>
        </p:grpSpPr>
        <p:sp>
          <p:nvSpPr>
            <p:cNvPr id="7" name="等腰三角形 6"/>
            <p:cNvSpPr/>
            <p:nvPr/>
          </p:nvSpPr>
          <p:spPr>
            <a:xfrm>
              <a:off x="2362200" y="2743200"/>
              <a:ext cx="3657600" cy="3153103"/>
            </a:xfrm>
            <a:prstGeom prst="triangle">
              <a:avLst/>
            </a:prstGeom>
            <a:grp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TextBox 7"/>
            <p:cNvSpPr txBox="1"/>
            <p:nvPr/>
          </p:nvSpPr>
          <p:spPr>
            <a:xfrm>
              <a:off x="3581400" y="5943600"/>
              <a:ext cx="14020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渐进明细</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 name="TextBox 8"/>
            <p:cNvSpPr txBox="1"/>
            <p:nvPr/>
          </p:nvSpPr>
          <p:spPr>
            <a:xfrm rot="18123660">
              <a:off x="2494965" y="3942306"/>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独特性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0" name="TextBox 9"/>
            <p:cNvSpPr txBox="1"/>
            <p:nvPr/>
          </p:nvSpPr>
          <p:spPr>
            <a:xfrm rot="3457179">
              <a:off x="4857031" y="4019022"/>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临时性</a:t>
              </a:r>
              <a:endParaRPr lang="zh-CN" altLang="en-US" sz="2400" dirty="0">
                <a:solidFill>
                  <a:srgbClr val="FF0000"/>
                </a:solidFill>
                <a:latin typeface="微软雅黑" panose="020B0503020204020204" pitchFamily="34" charset="-122"/>
                <a:ea typeface="微软雅黑" panose="020B0503020204020204" pitchFamily="34" charset="-122"/>
              </a:endParaRPr>
            </a:p>
          </p:txBody>
        </p:sp>
      </p:grpSp>
      <p:sp>
        <p:nvSpPr>
          <p:cNvPr id="12" name="椭圆形标注 11"/>
          <p:cNvSpPr/>
          <p:nvPr/>
        </p:nvSpPr>
        <p:spPr>
          <a:xfrm>
            <a:off x="7967634" y="2584668"/>
            <a:ext cx="2209800" cy="914400"/>
          </a:xfrm>
          <a:prstGeom prst="wedgeEllipseCallout">
            <a:avLst>
              <a:gd name="adj1" fmla="val -63547"/>
              <a:gd name="adj2" fmla="val 995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有明确的起止时间</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椭圆形标注 12"/>
          <p:cNvSpPr/>
          <p:nvPr/>
        </p:nvSpPr>
        <p:spPr>
          <a:xfrm>
            <a:off x="2024034" y="2279868"/>
            <a:ext cx="2667000" cy="1219200"/>
          </a:xfrm>
          <a:prstGeom prst="wedgeEllipseCallout">
            <a:avLst>
              <a:gd name="adj1" fmla="val 55728"/>
              <a:gd name="adj2" fmla="val 862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历史上不存在完全相同的项目</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创新性</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4" name="椭圆形标注 13"/>
          <p:cNvSpPr/>
          <p:nvPr/>
        </p:nvSpPr>
        <p:spPr>
          <a:xfrm>
            <a:off x="8196234" y="5327868"/>
            <a:ext cx="2286000" cy="914400"/>
          </a:xfrm>
          <a:prstGeom prst="wedgeEllipseCallout">
            <a:avLst>
              <a:gd name="adj1" fmla="val -103436"/>
              <a:gd name="adj2" fmla="val 2540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通过计划和控制实现</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项目的其他属性</a:t>
            </a:r>
            <a:endParaRPr lang="zh-CN" altLang="en-US" dirty="0"/>
          </a:p>
        </p:txBody>
      </p:sp>
      <p:graphicFrame>
        <p:nvGraphicFramePr>
          <p:cNvPr id="4" name="内容占位符 3"/>
          <p:cNvGraphicFramePr>
            <a:graphicFrameLocks noGrp="1"/>
          </p:cNvGraphicFramePr>
          <p:nvPr>
            <p:ph idx="1"/>
          </p:nvPr>
        </p:nvGraphicFramePr>
        <p:xfrm>
          <a:off x="1819275" y="1369060"/>
          <a:ext cx="8524875" cy="50512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575" y="252730"/>
            <a:ext cx="11223625" cy="647700"/>
          </a:xfrm>
        </p:spPr>
        <p:txBody>
          <a:bodyPr/>
          <a:lstStyle/>
          <a:p>
            <a:r>
              <a:rPr lang="zh-CN" altLang="en-US" dirty="0"/>
              <a:t>各种类型的项目</a:t>
            </a:r>
            <a:endParaRPr lang="zh-CN" altLang="en-US" dirty="0"/>
          </a:p>
        </p:txBody>
      </p:sp>
      <p:sp>
        <p:nvSpPr>
          <p:cNvPr id="3" name="内容占位符 2"/>
          <p:cNvSpPr>
            <a:spLocks noGrp="1"/>
          </p:cNvSpPr>
          <p:nvPr>
            <p:ph sz="quarter" idx="1"/>
          </p:nvPr>
        </p:nvSpPr>
        <p:spPr>
          <a:xfrm>
            <a:off x="535940" y="1487170"/>
            <a:ext cx="9808210" cy="4313555"/>
          </a:xfrm>
        </p:spPr>
        <p:txBody>
          <a:bodyPr/>
          <a:lstStyle/>
          <a:p>
            <a:r>
              <a:rPr lang="zh-CN" altLang="en-US" sz="2800" dirty="0"/>
              <a:t>组织同学聚会；</a:t>
            </a:r>
            <a:endParaRPr lang="en-US" altLang="zh-CN" sz="2800" dirty="0"/>
          </a:p>
          <a:p>
            <a:r>
              <a:rPr lang="zh-CN" altLang="en-US" sz="2800" dirty="0"/>
              <a:t>承办婚礼庆典；</a:t>
            </a:r>
            <a:endParaRPr lang="en-US" altLang="zh-CN" sz="2800" dirty="0"/>
          </a:p>
          <a:p>
            <a:r>
              <a:rPr lang="zh-CN" altLang="en-US" sz="2800"/>
              <a:t>河北师大建设新校区；</a:t>
            </a:r>
            <a:endParaRPr lang="en-US" altLang="zh-CN" sz="2800"/>
          </a:p>
          <a:p>
            <a:r>
              <a:rPr lang="zh-CN" altLang="en-US" sz="2800" dirty="0"/>
              <a:t>设计制造神州九号；</a:t>
            </a:r>
            <a:endParaRPr lang="en-US" altLang="zh-CN" sz="2800" dirty="0"/>
          </a:p>
          <a:p>
            <a:r>
              <a:rPr lang="zh-CN" altLang="en-US" sz="2800" dirty="0"/>
              <a:t>伦敦举办</a:t>
            </a:r>
            <a:r>
              <a:rPr lang="en-US" altLang="zh-CN" sz="2800" dirty="0"/>
              <a:t>2012</a:t>
            </a:r>
            <a:r>
              <a:rPr lang="zh-CN" altLang="en-US" sz="2800" dirty="0"/>
              <a:t>奥运会；</a:t>
            </a:r>
            <a:endParaRPr lang="en-US" altLang="zh-CN" sz="2800" dirty="0"/>
          </a:p>
          <a:p>
            <a:r>
              <a:rPr lang="zh-CN" altLang="en-US" sz="2800" dirty="0"/>
              <a:t>开发一款手机小游戏；</a:t>
            </a:r>
            <a:endParaRPr lang="zh-CN" altLang="en-US" sz="2800" dirty="0"/>
          </a:p>
        </p:txBody>
      </p:sp>
      <p:sp>
        <p:nvSpPr>
          <p:cNvPr id="4" name="页脚占位符 3"/>
          <p:cNvSpPr>
            <a:spLocks noGrp="1"/>
          </p:cNvSpPr>
          <p:nvPr>
            <p:ph type="ftr" sz="quarter" idx="4294967295"/>
          </p:nvPr>
        </p:nvSpPr>
        <p:spPr>
          <a:xfrm>
            <a:off x="3048000" y="6400800"/>
            <a:ext cx="6248400" cy="457200"/>
          </a:xfrm>
          <a:prstGeom prst="rect">
            <a:avLst/>
          </a:prstGeom>
        </p:spPr>
        <p:txBody>
          <a:bodyPr/>
          <a:lstStyle/>
          <a:p>
            <a:pPr>
              <a:defRPr/>
            </a:pPr>
            <a:r>
              <a:rPr lang="en-US"/>
              <a:t>Information Technology Project Management, Fifth Edition, Copyright 2007                  </a:t>
            </a:r>
            <a:endParaRPr lang="en-US"/>
          </a:p>
        </p:txBody>
      </p:sp>
      <p:pic>
        <p:nvPicPr>
          <p:cNvPr id="409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4675" r="4196"/>
          <a:stretch>
            <a:fillRect/>
          </a:stretch>
        </p:blipFill>
        <p:spPr bwMode="auto">
          <a:xfrm>
            <a:off x="5219065" y="1487170"/>
            <a:ext cx="504253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什么不是项目？</a:t>
            </a:r>
            <a:endParaRPr lang="zh-CN" altLang="en-US" dirty="0"/>
          </a:p>
        </p:txBody>
      </p:sp>
      <p:sp>
        <p:nvSpPr>
          <p:cNvPr id="3" name="内容占位符 2"/>
          <p:cNvSpPr>
            <a:spLocks noGrp="1"/>
          </p:cNvSpPr>
          <p:nvPr>
            <p:ph idx="1"/>
          </p:nvPr>
        </p:nvSpPr>
        <p:spPr>
          <a:xfrm>
            <a:off x="1851660" y="1489075"/>
            <a:ext cx="9908540" cy="4313555"/>
          </a:xfrm>
        </p:spPr>
        <p:txBody>
          <a:bodyPr/>
          <a:lstStyle/>
          <a:p>
            <a:r>
              <a:rPr lang="zh-CN" altLang="en-US" sz="2400" dirty="0"/>
              <a:t>生产加工</a:t>
            </a:r>
            <a:endParaRPr lang="en-US" altLang="zh-CN" sz="2400" dirty="0"/>
          </a:p>
          <a:p>
            <a:r>
              <a:rPr lang="zh-CN" altLang="en-US" sz="2400" dirty="0"/>
              <a:t>常规性运营</a:t>
            </a:r>
            <a:endParaRPr lang="en-US" altLang="zh-CN" sz="2400" dirty="0"/>
          </a:p>
          <a:p>
            <a:r>
              <a:rPr lang="zh-CN" altLang="en-US" sz="2400" dirty="0"/>
              <a:t>行政工作</a:t>
            </a:r>
            <a:endParaRPr lang="zh-CN" altLang="en-US" sz="2400" dirty="0"/>
          </a:p>
        </p:txBody>
      </p:sp>
      <p:sp>
        <p:nvSpPr>
          <p:cNvPr id="4" name="右大括号 3"/>
          <p:cNvSpPr/>
          <p:nvPr/>
        </p:nvSpPr>
        <p:spPr>
          <a:xfrm>
            <a:off x="3628343" y="1460763"/>
            <a:ext cx="480681" cy="156332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4435450" y="1261356"/>
            <a:ext cx="5402580" cy="175323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重复性（缺乏创新）</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无固定的结束时间</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经验为主，已知较多（非渐进明细）</a:t>
            </a:r>
            <a:endParaRPr lang="zh-CN" altLang="en-US" sz="2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1777" y="3395815"/>
            <a:ext cx="4034434" cy="222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timeinstep.com/products2/productpic/2009226141529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683" y="3395815"/>
            <a:ext cx="3005938" cy="22544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33369" y="5633887"/>
            <a:ext cx="2375535" cy="398780"/>
          </a:xfrm>
          <a:prstGeom prst="rect">
            <a:avLst/>
          </a:prstGeom>
          <a:noFill/>
        </p:spPr>
        <p:txBody>
          <a:bodyPr wrap="none" rtlCol="0">
            <a:spAutoFit/>
          </a:bodyPr>
          <a:lstStyle/>
          <a:p>
            <a:r>
              <a:rPr lang="en-US" altLang="zh-CN" b="1" dirty="0">
                <a:solidFill>
                  <a:srgbClr val="FF0000"/>
                </a:solidFill>
              </a:rPr>
              <a:t>iPhone </a:t>
            </a:r>
            <a:r>
              <a:rPr lang="zh-CN" altLang="en-US" b="1" dirty="0">
                <a:solidFill>
                  <a:srgbClr val="FF0000"/>
                </a:solidFill>
              </a:rPr>
              <a:t>手机生产线</a:t>
            </a:r>
            <a:endParaRPr lang="zh-CN" altLang="en-US" b="1" dirty="0">
              <a:solidFill>
                <a:srgbClr val="FF0000"/>
              </a:solidFill>
            </a:endParaRPr>
          </a:p>
        </p:txBody>
      </p:sp>
      <p:sp>
        <p:nvSpPr>
          <p:cNvPr id="9" name="TextBox 8"/>
          <p:cNvSpPr txBox="1"/>
          <p:nvPr/>
        </p:nvSpPr>
        <p:spPr>
          <a:xfrm>
            <a:off x="7002842" y="5622823"/>
            <a:ext cx="2225040" cy="398780"/>
          </a:xfrm>
          <a:prstGeom prst="rect">
            <a:avLst/>
          </a:prstGeom>
          <a:noFill/>
        </p:spPr>
        <p:txBody>
          <a:bodyPr wrap="none" rtlCol="0">
            <a:spAutoFit/>
          </a:bodyPr>
          <a:lstStyle/>
          <a:p>
            <a:r>
              <a:rPr lang="zh-CN" altLang="en-US" b="1" dirty="0">
                <a:solidFill>
                  <a:srgbClr val="FF0000"/>
                </a:solidFill>
              </a:rPr>
              <a:t>移动电话交换机房</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http://img.mazystar.cn/pic/20094719502452277801.jpg"/>
          <p:cNvPicPr>
            <a:picLocks noChangeAspect="1" noChangeArrowheads="1"/>
          </p:cNvPicPr>
          <p:nvPr/>
        </p:nvPicPr>
        <p:blipFill>
          <a:blip r:embed="rId1"/>
          <a:srcRect/>
          <a:stretch>
            <a:fillRect/>
          </a:stretch>
        </p:blipFill>
        <p:spPr bwMode="auto">
          <a:xfrm>
            <a:off x="6858000" y="2139043"/>
            <a:ext cx="3810000" cy="3810000"/>
          </a:xfrm>
          <a:prstGeom prst="rect">
            <a:avLst/>
          </a:prstGeom>
          <a:noFill/>
        </p:spPr>
      </p:pic>
      <p:sp>
        <p:nvSpPr>
          <p:cNvPr id="3" name="内容占位符 2"/>
          <p:cNvSpPr>
            <a:spLocks noGrp="1"/>
          </p:cNvSpPr>
          <p:nvPr>
            <p:ph sz="quarter" idx="1"/>
          </p:nvPr>
        </p:nvSpPr>
        <p:spPr>
          <a:xfrm>
            <a:off x="617220" y="1371600"/>
            <a:ext cx="6246495" cy="4572000"/>
          </a:xfrm>
        </p:spPr>
        <p:txBody>
          <a:bodyPr/>
          <a:lstStyle/>
          <a:p>
            <a:r>
              <a:rPr lang="zh-CN" altLang="en-US" sz="2400" dirty="0"/>
              <a:t>下面哪些是项目？</a:t>
            </a:r>
            <a:endParaRPr lang="en-US" altLang="zh-CN" sz="2400" dirty="0"/>
          </a:p>
          <a:p>
            <a:pPr marL="776605" lvl="1" indent="-457200">
              <a:buFont typeface="+mj-lt"/>
              <a:buAutoNum type="alphaUcPeriod"/>
            </a:pPr>
            <a:r>
              <a:rPr lang="zh-CN" altLang="en-US" sz="2000" dirty="0"/>
              <a:t>河北师大建设新校区</a:t>
            </a:r>
            <a:endParaRPr lang="en-US" altLang="zh-CN" sz="2000" dirty="0"/>
          </a:p>
          <a:p>
            <a:pPr marL="776605" lvl="1" indent="-457200">
              <a:buFont typeface="+mj-lt"/>
              <a:buAutoNum type="alphaUcPeriod"/>
            </a:pPr>
            <a:r>
              <a:rPr lang="zh-CN" altLang="en-US" sz="2000" dirty="0"/>
              <a:t>批量生产深受市场欢迎的汽车</a:t>
            </a:r>
            <a:endParaRPr lang="en-US" altLang="zh-CN" sz="2000" dirty="0"/>
          </a:p>
          <a:p>
            <a:pPr marL="776605" lvl="1" indent="-457200">
              <a:buFont typeface="+mj-lt"/>
              <a:buAutoNum type="alphaUcPeriod"/>
            </a:pPr>
            <a:r>
              <a:rPr lang="zh-CN" altLang="en-US" sz="2000" dirty="0"/>
              <a:t>财务部门月底为员工计算和发放工资</a:t>
            </a:r>
            <a:endParaRPr lang="en-US" altLang="zh-CN" sz="2000" dirty="0"/>
          </a:p>
          <a:p>
            <a:pPr marL="776605" lvl="1" indent="-457200">
              <a:buFont typeface="+mj-lt"/>
              <a:buAutoNum type="alphaUcPeriod"/>
            </a:pPr>
            <a:r>
              <a:rPr lang="zh-CN" altLang="en-US" sz="2000" dirty="0"/>
              <a:t>中国移动为手机用户提供电话服务</a:t>
            </a:r>
            <a:endParaRPr lang="en-US" altLang="zh-CN" sz="2000" dirty="0"/>
          </a:p>
          <a:p>
            <a:pPr marL="776605" lvl="1" indent="-457200">
              <a:buFont typeface="+mj-lt"/>
              <a:buAutoNum type="alphaUcPeriod"/>
            </a:pPr>
            <a:r>
              <a:rPr lang="zh-CN" altLang="en-US" sz="2000" dirty="0"/>
              <a:t>某国内软件企业的战略发展部门制作一份贷款收购微软公司的可行性报告</a:t>
            </a:r>
            <a:endParaRPr lang="en-US" altLang="zh-CN" sz="2000" dirty="0"/>
          </a:p>
          <a:p>
            <a:pPr marL="776605" lvl="1" indent="-457200">
              <a:buFont typeface="+mj-lt"/>
              <a:buAutoNum type="alphaUcPeriod"/>
            </a:pPr>
            <a:r>
              <a:rPr lang="zh-CN" altLang="en-US" sz="2000" dirty="0"/>
              <a:t>某学生备考研究生</a:t>
            </a:r>
            <a:endParaRPr lang="en-US" altLang="zh-CN" sz="2000" dirty="0"/>
          </a:p>
          <a:p>
            <a:pPr lvl="1"/>
            <a:endParaRPr lang="en-US" altLang="zh-CN" sz="2000" dirty="0"/>
          </a:p>
          <a:p>
            <a:pPr lvl="1"/>
            <a:endParaRPr lang="zh-CN" altLang="en-US" sz="2000" dirty="0"/>
          </a:p>
        </p:txBody>
      </p:sp>
      <p:sp>
        <p:nvSpPr>
          <p:cNvPr id="4" name="页脚占位符 3"/>
          <p:cNvSpPr>
            <a:spLocks noGrp="1"/>
          </p:cNvSpPr>
          <p:nvPr>
            <p:ph type="ftr" sz="quarter" idx="10"/>
          </p:nvPr>
        </p:nvSpPr>
        <p:spPr/>
        <p:txBody>
          <a:bodyPr/>
          <a:lstStyle/>
          <a:p>
            <a:pPr>
              <a:defRPr/>
            </a:pPr>
            <a:r>
              <a:rPr lang="en-US">
                <a:solidFill>
                  <a:srgbClr val="FFFFFF"/>
                </a:solidFill>
              </a:rPr>
              <a:t>Information Technology Project Management, Fifth Edition, Copyright 2007                  </a:t>
            </a:r>
            <a:endParaRPr lang="en-US">
              <a:solidFill>
                <a:srgbClr val="FFFFFF"/>
              </a:solidFill>
            </a:endParaRPr>
          </a:p>
        </p:txBody>
      </p:sp>
      <p:sp>
        <p:nvSpPr>
          <p:cNvPr id="6" name="Rectangle 2"/>
          <p:cNvSpPr>
            <a:spLocks noGrp="1" noChangeArrowheads="1"/>
          </p:cNvSpPr>
          <p:nvPr>
            <p:ph type="title"/>
          </p:nvPr>
        </p:nvSpPr>
        <p:spPr>
          <a:xfrm>
            <a:off x="617220" y="245110"/>
            <a:ext cx="9528175" cy="506095"/>
          </a:xfrm>
          <a:noFill/>
          <a:ln w="9525">
            <a:noFill/>
            <a:miter lim="800000"/>
          </a:ln>
        </p:spPr>
        <p:txBody>
          <a:bodyPr vert="horz" wrap="square" lIns="0" tIns="45720" rIns="0" bIns="45720" numCol="1" anchor="t" anchorCtr="0" compatLnSpc="1"/>
          <a:lstStyle/>
          <a:p>
            <a:r>
              <a:rPr lang="zh-CN" altLang="en-US" dirty="0"/>
              <a:t>试练</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t>什么组织需要做项目？</a:t>
            </a:r>
            <a:endParaRPr lang="zh-CN" altLang="en-US" dirty="0"/>
          </a:p>
        </p:txBody>
      </p:sp>
      <p:grpSp>
        <p:nvGrpSpPr>
          <p:cNvPr id="3" name="组合 6"/>
          <p:cNvGrpSpPr/>
          <p:nvPr/>
        </p:nvGrpSpPr>
        <p:grpSpPr>
          <a:xfrm>
            <a:off x="5370651" y="2077508"/>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lstStyle/>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lstStyle/>
            <a:p>
              <a:endParaRPr lang="zh-CN" altLang="en-US"/>
            </a:p>
          </p:txBody>
        </p:sp>
      </p:grpSp>
      <p:grpSp>
        <p:nvGrpSpPr>
          <p:cNvPr id="5" name="Group 4"/>
          <p:cNvGrpSpPr/>
          <p:nvPr/>
        </p:nvGrpSpPr>
        <p:grpSpPr bwMode="auto">
          <a:xfrm>
            <a:off x="8447332" y="2652006"/>
            <a:ext cx="1643074" cy="1000132"/>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做项目</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sp>
        <p:nvSpPr>
          <p:cNvPr id="10" name="Rectangle 5"/>
          <p:cNvSpPr>
            <a:spLocks noChangeArrowheads="1"/>
          </p:cNvSpPr>
          <p:nvPr/>
        </p:nvSpPr>
        <p:spPr bwMode="auto">
          <a:xfrm>
            <a:off x="2667040" y="5385518"/>
            <a:ext cx="7072298" cy="914384"/>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b="1" dirty="0">
                <a:solidFill>
                  <a:srgbClr val="FF0000"/>
                </a:solidFill>
              </a:rPr>
              <a:t>在当今社会中，一切都是项目，一切也将成为项目。</a:t>
            </a:r>
            <a:endParaRPr lang="zh-CN" altLang="en-US" sz="2400" b="1"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b="1" dirty="0">
                <a:solidFill>
                  <a:srgbClr val="FF0000"/>
                </a:solidFill>
              </a:rPr>
              <a:t>	</a:t>
            </a:r>
            <a:r>
              <a:rPr lang="zh-CN" altLang="en-US" sz="2000" b="1" dirty="0">
                <a:solidFill>
                  <a:srgbClr val="FF0000"/>
                </a:solidFill>
              </a:rPr>
              <a:t>—美国项目管理专业资质认证委员会主席  </a:t>
            </a:r>
            <a:r>
              <a:rPr lang="en-US" altLang="zh-CN" sz="2000" b="1" dirty="0">
                <a:solidFill>
                  <a:srgbClr val="FF0000"/>
                </a:solidFill>
              </a:rPr>
              <a:t>Paul Grace</a:t>
            </a:r>
            <a:endParaRPr lang="en-US" altLang="zh-CN" sz="2000" b="1" dirty="0">
              <a:solidFill>
                <a:srgbClr val="FF0000"/>
              </a:solidFill>
            </a:endParaRPr>
          </a:p>
        </p:txBody>
      </p:sp>
      <p:pic>
        <p:nvPicPr>
          <p:cNvPr id="6" name="图片 5" descr="C:\Users\qile\Desktop\临时图片\图片2.png图片2"/>
          <p:cNvPicPr>
            <a:picLocks noChangeAspect="1"/>
          </p:cNvPicPr>
          <p:nvPr/>
        </p:nvPicPr>
        <p:blipFill>
          <a:blip r:embed="rId1"/>
          <a:srcRect/>
          <a:stretch>
            <a:fillRect/>
          </a:stretch>
        </p:blipFill>
        <p:spPr>
          <a:xfrm>
            <a:off x="1730375" y="122491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项目的约束</a:t>
            </a:r>
            <a:endParaRPr lang="zh-CN" altLang="en-US" dirty="0"/>
          </a:p>
        </p:txBody>
      </p:sp>
      <p:sp>
        <p:nvSpPr>
          <p:cNvPr id="3" name="内容占位符 2"/>
          <p:cNvSpPr>
            <a:spLocks noGrp="1"/>
          </p:cNvSpPr>
          <p:nvPr>
            <p:ph idx="1"/>
          </p:nvPr>
        </p:nvSpPr>
        <p:spPr/>
        <p:txBody>
          <a:bodyPr/>
          <a:lstStyle/>
          <a:p>
            <a:r>
              <a:rPr lang="zh-CN" altLang="en-US" sz="2400" dirty="0"/>
              <a:t>范围：项目的每一部分都有哪些工作？客户或发起人想要通过项目获得什么？</a:t>
            </a:r>
            <a:endParaRPr lang="en-US" altLang="zh-CN" sz="2400" dirty="0"/>
          </a:p>
          <a:p>
            <a:r>
              <a:rPr lang="zh-CN" altLang="en-US" sz="2400" dirty="0"/>
              <a:t>时间：完成这个项目需要多长时间？项目的进度安排是怎样的？团队如何跟踪实际进度？谁有权批准进度的变更？</a:t>
            </a:r>
            <a:endParaRPr lang="en-US" altLang="zh-CN" sz="2400" dirty="0"/>
          </a:p>
          <a:p>
            <a:r>
              <a:rPr lang="zh-CN" altLang="en-US" sz="2400" dirty="0"/>
              <a:t>成本：完成这个项目需要花费多少成本？这个项目的预算是多少？如何跟踪控制成本？</a:t>
            </a:r>
            <a:endParaRPr lang="zh-CN" altLang="en-US" sz="2400" dirty="0"/>
          </a:p>
        </p:txBody>
      </p:sp>
      <p:pic>
        <p:nvPicPr>
          <p:cNvPr id="5" name="内容占位符 3" descr="C:\Users\qile\Desktop\临时图片\图片4.png图片4"/>
          <p:cNvPicPr>
            <a:picLocks noChangeAspect="1"/>
          </p:cNvPicPr>
          <p:nvPr/>
        </p:nvPicPr>
        <p:blipFill>
          <a:blip r:embed="rId1"/>
          <a:srcRect/>
          <a:stretch>
            <a:fillRect/>
          </a:stretch>
        </p:blipFill>
        <p:spPr bwMode="auto">
          <a:xfrm>
            <a:off x="4031933" y="3509010"/>
            <a:ext cx="4089400" cy="322897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400050" y="1356360"/>
            <a:ext cx="10368915" cy="4313555"/>
          </a:xfrm>
        </p:spPr>
        <p:txBody>
          <a:bodyPr/>
          <a:lstStyle/>
          <a:p>
            <a:pPr>
              <a:lnSpc>
                <a:spcPct val="150000"/>
              </a:lnSpc>
            </a:pPr>
            <a:r>
              <a:rPr lang="zh-CN" altLang="en-US" sz="2400" dirty="0"/>
              <a:t>平时大家经常会听到“项目”、“项目管理”、“项目经理”等这些词汇，请大家思考一个关键问题：</a:t>
            </a:r>
            <a:r>
              <a:rPr lang="zh-CN" altLang="en-US" sz="2400" dirty="0">
                <a:solidFill>
                  <a:srgbClr val="FF0000"/>
                </a:solidFill>
              </a:rPr>
              <a:t>什么人需要具备项目管理素养（我们为什么要学习本门课程）？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82060" y="2733040"/>
            <a:ext cx="4596130" cy="370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何谓管理</a:t>
            </a:r>
            <a:endParaRPr lang="zh-CN" altLang="en-US" dirty="0"/>
          </a:p>
        </p:txBody>
      </p:sp>
      <p:sp>
        <p:nvSpPr>
          <p:cNvPr id="3" name="内容占位符 2"/>
          <p:cNvSpPr>
            <a:spLocks noGrp="1"/>
          </p:cNvSpPr>
          <p:nvPr>
            <p:ph idx="1"/>
          </p:nvPr>
        </p:nvSpPr>
        <p:spPr>
          <a:xfrm>
            <a:off x="399415" y="1489075"/>
            <a:ext cx="11360785" cy="4313555"/>
          </a:xfrm>
        </p:spPr>
        <p:txBody>
          <a:bodyPr/>
          <a:lstStyle/>
          <a:p>
            <a:r>
              <a:rPr lang="zh-CN" altLang="en-US" sz="2400" dirty="0"/>
              <a:t> “让</a:t>
            </a:r>
            <a:r>
              <a:rPr lang="zh-CN" altLang="en-US" sz="2400" dirty="0">
                <a:solidFill>
                  <a:srgbClr val="FF0000"/>
                </a:solidFill>
              </a:rPr>
              <a:t>人</a:t>
            </a:r>
            <a:r>
              <a:rPr lang="zh-CN" altLang="en-US" sz="2400" dirty="0"/>
              <a:t>们做</a:t>
            </a:r>
            <a:r>
              <a:rPr lang="zh-CN" altLang="en-US" sz="2400" dirty="0">
                <a:solidFill>
                  <a:srgbClr val="FF0000"/>
                </a:solidFill>
              </a:rPr>
              <a:t>事</a:t>
            </a:r>
            <a:r>
              <a:rPr lang="zh-CN" altLang="en-US" sz="2400" dirty="0"/>
              <a:t>的艺术”</a:t>
            </a:r>
            <a:r>
              <a:rPr lang="en-US" altLang="zh-CN" sz="2400" dirty="0"/>
              <a:t>--</a:t>
            </a:r>
            <a:r>
              <a:rPr lang="zh-CN" altLang="en-US" dirty="0"/>
              <a:t>玛丽．法雷特（</a:t>
            </a:r>
            <a:r>
              <a:rPr lang="en-US" altLang="zh-CN" dirty="0"/>
              <a:t>Mary Follett</a:t>
            </a:r>
            <a:r>
              <a:rPr lang="zh-CN" altLang="en-US" dirty="0"/>
              <a:t>），二十世纪早期管理学作家 </a:t>
            </a:r>
            <a:endParaRPr lang="en-US" altLang="zh-CN" sz="2400" dirty="0"/>
          </a:p>
          <a:p>
            <a:r>
              <a:rPr lang="zh-CN" altLang="en-US" sz="2400" dirty="0"/>
              <a:t>“ 世</a:t>
            </a:r>
            <a:r>
              <a:rPr lang="zh-CN" altLang="en-US" sz="2400" dirty="0">
                <a:solidFill>
                  <a:srgbClr val="FF0000"/>
                </a:solidFill>
              </a:rPr>
              <a:t>事</a:t>
            </a:r>
            <a:r>
              <a:rPr lang="zh-CN" altLang="en-US" sz="2400" dirty="0"/>
              <a:t>洞明皆学问，</a:t>
            </a:r>
            <a:r>
              <a:rPr lang="zh-CN" altLang="en-US" sz="2400" dirty="0">
                <a:solidFill>
                  <a:srgbClr val="FF0000"/>
                </a:solidFill>
              </a:rPr>
              <a:t>人</a:t>
            </a:r>
            <a:r>
              <a:rPr lang="zh-CN" altLang="en-US" sz="2400" dirty="0"/>
              <a:t>情练达即文章”</a:t>
            </a:r>
            <a:r>
              <a:rPr lang="en-US" altLang="zh-CN" dirty="0"/>
              <a:t>--</a:t>
            </a:r>
            <a:r>
              <a:rPr lang="zh-CN" altLang="en-US" dirty="0"/>
              <a:t>出自</a:t>
            </a:r>
            <a:r>
              <a:rPr lang="en-US" altLang="zh-CN" dirty="0">
                <a:sym typeface="+mn-ea"/>
              </a:rPr>
              <a:t>《</a:t>
            </a:r>
            <a:r>
              <a:rPr lang="zh-CN" altLang="en-US" dirty="0">
                <a:sym typeface="+mn-ea"/>
              </a:rPr>
              <a:t>红楼梦</a:t>
            </a:r>
            <a:r>
              <a:rPr lang="en-US" altLang="zh-CN" dirty="0">
                <a:sym typeface="+mn-ea"/>
              </a:rPr>
              <a:t>》</a:t>
            </a:r>
            <a:endParaRPr lang="en-US" altLang="zh-CN" dirty="0"/>
          </a:p>
        </p:txBody>
      </p:sp>
      <p:graphicFrame>
        <p:nvGraphicFramePr>
          <p:cNvPr id="4" name="图示 3"/>
          <p:cNvGraphicFramePr/>
          <p:nvPr/>
        </p:nvGraphicFramePr>
        <p:xfrm>
          <a:off x="3947653" y="3036940"/>
          <a:ext cx="4253679" cy="28357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椭圆形标注 4"/>
          <p:cNvSpPr/>
          <p:nvPr/>
        </p:nvSpPr>
        <p:spPr bwMode="auto">
          <a:xfrm>
            <a:off x="2010697" y="3774358"/>
            <a:ext cx="1799303" cy="1061884"/>
          </a:xfrm>
          <a:prstGeom prst="wedgeEllipseCallout">
            <a:avLst>
              <a:gd name="adj1" fmla="val 81514"/>
              <a:gd name="adj2" fmla="val 52924"/>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知识、工具</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、方法</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
        <p:nvSpPr>
          <p:cNvPr id="6" name="椭圆形标注 5"/>
          <p:cNvSpPr/>
          <p:nvPr/>
        </p:nvSpPr>
        <p:spPr bwMode="auto">
          <a:xfrm>
            <a:off x="8372168" y="3602294"/>
            <a:ext cx="1799303" cy="1061884"/>
          </a:xfrm>
          <a:prstGeom prst="wedgeEllipseCallout">
            <a:avLst>
              <a:gd name="adj1" fmla="val -73404"/>
              <a:gd name="adj2" fmla="val 69591"/>
            </a:avLst>
          </a:prstGeom>
          <a:solidFill>
            <a:schemeClr val="bg2">
              <a:lumMod val="60000"/>
              <a:lumOff val="40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思想、价值观</a:t>
            </a:r>
            <a:endParaRPr kumimoji="0" lang="en-US" altLang="zh-CN"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pPr>
            <a:r>
              <a:rPr lang="zh-CN" altLang="en-US" b="1" dirty="0">
                <a:solidFill>
                  <a:srgbClr val="FF0000"/>
                </a:solidFill>
                <a:latin typeface="微软雅黑" panose="020B0503020204020204" pitchFamily="34" charset="-122"/>
                <a:ea typeface="微软雅黑" panose="020B0503020204020204" pitchFamily="34" charset="-122"/>
              </a:rPr>
              <a:t>（沟通）</a:t>
            </a:r>
            <a:endParaRPr kumimoji="0" lang="zh-CN" altLang="en-US" sz="20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bldLvl="0" animBg="1"/>
      <p:bldP spid="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524000" y="2049517"/>
          <a:ext cx="9143999" cy="32474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1507" name="Rectangle 2"/>
          <p:cNvSpPr>
            <a:spLocks noGrp="1" noChangeArrowheads="1"/>
          </p:cNvSpPr>
          <p:nvPr>
            <p:ph type="title"/>
          </p:nvPr>
        </p:nvSpPr>
        <p:spPr>
          <a:xfrm>
            <a:off x="550545" y="252730"/>
            <a:ext cx="11209655" cy="647700"/>
          </a:xfrm>
        </p:spPr>
        <p:txBody>
          <a:bodyPr/>
          <a:lstStyle/>
          <a:p>
            <a:pPr eaLnBrk="1" hangingPunct="1"/>
            <a:r>
              <a:rPr lang="zh-CN" altLang="en-US" dirty="0"/>
              <a:t>何谓项目管理</a:t>
            </a:r>
            <a:r>
              <a:rPr lang="en-US" altLang="zh-CN" dirty="0"/>
              <a:t>?</a:t>
            </a:r>
            <a:endParaRPr lang="en-US" altLang="zh-CN" dirty="0"/>
          </a:p>
        </p:txBody>
      </p:sp>
      <p:sp>
        <p:nvSpPr>
          <p:cNvPr id="21508" name="Rectangle 3"/>
          <p:cNvSpPr>
            <a:spLocks noGrp="1" noChangeArrowheads="1"/>
          </p:cNvSpPr>
          <p:nvPr>
            <p:ph sz="quarter" idx="1"/>
          </p:nvPr>
        </p:nvSpPr>
        <p:spPr>
          <a:xfrm>
            <a:off x="550545" y="1506220"/>
            <a:ext cx="9251315" cy="1143000"/>
          </a:xfrm>
        </p:spPr>
        <p:txBody>
          <a:bodyPr/>
          <a:lstStyle/>
          <a:p>
            <a:pPr eaLnBrk="1" hangingPunct="1">
              <a:spcBef>
                <a:spcPts val="300"/>
              </a:spcBef>
            </a:pPr>
            <a:r>
              <a:rPr lang="zh-CN" altLang="en-US" sz="2400" b="1" dirty="0">
                <a:latin typeface="Arial" panose="020B0604020202020204" pitchFamily="34" charset="0"/>
              </a:rPr>
              <a:t>项目管理</a:t>
            </a:r>
            <a:r>
              <a:rPr lang="en-US" altLang="zh-CN" sz="2400" b="1" dirty="0">
                <a:latin typeface="Arial" panose="020B0604020202020204" pitchFamily="34" charset="0"/>
              </a:rPr>
              <a:t>[Project management]</a:t>
            </a:r>
            <a:r>
              <a:rPr lang="zh-CN" altLang="en-US" sz="2400" b="1" dirty="0">
                <a:latin typeface="Arial" panose="020B0604020202020204" pitchFamily="34" charset="0"/>
              </a:rPr>
              <a:t>：</a:t>
            </a:r>
            <a:r>
              <a:rPr lang="zh-CN" altLang="en-US" sz="2400" dirty="0">
                <a:latin typeface="Arial" panose="020B0604020202020204" pitchFamily="34" charset="0"/>
              </a:rPr>
              <a:t>将知识、技能、工具与技术应用于项目活动，以满足项目的要求。</a:t>
            </a:r>
            <a:endParaRPr lang="en-US" altLang="zh-CN" sz="2400" dirty="0">
              <a:latin typeface="Arial" panose="020B0604020202020204" pitchFamily="34" charset="0"/>
            </a:endParaRPr>
          </a:p>
        </p:txBody>
      </p:sp>
      <p:sp>
        <p:nvSpPr>
          <p:cNvPr id="2150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grpSp>
        <p:nvGrpSpPr>
          <p:cNvPr id="2" name="组合 1"/>
          <p:cNvGrpSpPr/>
          <p:nvPr/>
        </p:nvGrpSpPr>
        <p:grpSpPr>
          <a:xfrm>
            <a:off x="2556385" y="5046227"/>
            <a:ext cx="7046268" cy="1302961"/>
            <a:chOff x="1032385" y="5046227"/>
            <a:chExt cx="7046268" cy="1302961"/>
          </a:xfrm>
        </p:grpSpPr>
        <p:sp>
          <p:nvSpPr>
            <p:cNvPr id="25" name="右大括号 24"/>
            <p:cNvSpPr/>
            <p:nvPr/>
          </p:nvSpPr>
          <p:spPr>
            <a:xfrm rot="5400000">
              <a:off x="4257636" y="1820976"/>
              <a:ext cx="595766" cy="704626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圆角矩形 4"/>
            <p:cNvSpPr/>
            <p:nvPr/>
          </p:nvSpPr>
          <p:spPr bwMode="auto">
            <a:xfrm>
              <a:off x="3961535" y="5810872"/>
              <a:ext cx="1225849" cy="53831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0000" tIns="46800" rIns="90000" bIns="468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整合</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45" y="252730"/>
            <a:ext cx="11209655" cy="647700"/>
          </a:xfrm>
        </p:spPr>
        <p:txBody>
          <a:bodyPr/>
          <a:lstStyle/>
          <a:p>
            <a:r>
              <a:rPr lang="zh-CN" altLang="en-US" dirty="0"/>
              <a:t>项目干系人</a:t>
            </a:r>
            <a:endParaRPr lang="zh-CN" altLang="en-US" dirty="0"/>
          </a:p>
        </p:txBody>
      </p:sp>
      <p:sp>
        <p:nvSpPr>
          <p:cNvPr id="3" name="内容占位符 2"/>
          <p:cNvSpPr>
            <a:spLocks noGrp="1"/>
          </p:cNvSpPr>
          <p:nvPr>
            <p:ph idx="1"/>
          </p:nvPr>
        </p:nvSpPr>
        <p:spPr>
          <a:xfrm>
            <a:off x="549910" y="1489075"/>
            <a:ext cx="11210290" cy="4313555"/>
          </a:xfrm>
        </p:spPr>
        <p:txBody>
          <a:bodyPr/>
          <a:lstStyle/>
          <a:p>
            <a:r>
              <a:rPr lang="zh-CN" altLang="en-US" sz="2400" dirty="0">
                <a:latin typeface="Arial" panose="020B0604020202020204" pitchFamily="34" charset="0"/>
              </a:rPr>
              <a:t>干系人（</a:t>
            </a:r>
            <a:r>
              <a:rPr lang="en-US" altLang="zh-CN" sz="2400" dirty="0">
                <a:latin typeface="Arial" panose="020B0604020202020204" pitchFamily="34" charset="0"/>
              </a:rPr>
              <a:t>stakeholder</a:t>
            </a:r>
            <a:r>
              <a:rPr lang="zh-CN" altLang="en-US" sz="2400" dirty="0">
                <a:latin typeface="Arial" panose="020B0604020202020204" pitchFamily="34" charset="0"/>
              </a:rPr>
              <a:t>）是指参与项目或者受项目活动影响的人，包括项目发起人、项目团队、支持人员、客户、使用者、供应商、甚至是项目的反对者。</a:t>
            </a:r>
            <a:endParaRPr lang="en-US" altLang="zh-CN" sz="2400" dirty="0">
              <a:latin typeface="Arial" panose="020B0604020202020204" pitchFamily="34" charset="0"/>
            </a:endParaRPr>
          </a:p>
          <a:p>
            <a:r>
              <a:rPr lang="zh-CN" altLang="en-US" sz="2400" dirty="0">
                <a:latin typeface="Arial" panose="020B0604020202020204" pitchFamily="34" charset="0"/>
              </a:rPr>
              <a:t>项目中的不同干系人的兴趣各不相同，在整个项目的过程中，干系人的期望和需求是至关重要的，成功的项目管理者会和项目的干系人建立非常好的关系，来理解和满足他们的期望和需求。</a:t>
            </a:r>
            <a:endParaRPr lang="zh-CN" altLang="en-US" sz="2400" dirty="0">
              <a:latin typeface="Arial" panose="020B0604020202020204" pitchFamily="34" charset="0"/>
            </a:endParaRPr>
          </a:p>
        </p:txBody>
      </p:sp>
      <p:pic>
        <p:nvPicPr>
          <p:cNvPr id="4" name="图片 3"/>
          <p:cNvPicPr>
            <a:picLocks noChangeAspect="1"/>
          </p:cNvPicPr>
          <p:nvPr/>
        </p:nvPicPr>
        <p:blipFill>
          <a:blip r:embed="rId1"/>
          <a:srcRect l="608" r="898"/>
          <a:stretch>
            <a:fillRect/>
          </a:stretch>
        </p:blipFill>
        <p:spPr>
          <a:xfrm>
            <a:off x="4090035" y="3244850"/>
            <a:ext cx="5266055" cy="355409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项目管理的典型管理过程</a:t>
            </a:r>
            <a:r>
              <a:rPr lang="en-US" altLang="zh-CN" dirty="0"/>
              <a:t>(</a:t>
            </a:r>
            <a:r>
              <a:rPr lang="zh-CN" altLang="en-US" dirty="0"/>
              <a:t>适用于所有项目</a:t>
            </a:r>
            <a:r>
              <a:rPr lang="en-US" altLang="zh-CN" dirty="0"/>
              <a:t>)</a:t>
            </a:r>
            <a:endParaRPr lang="zh-CN" altLang="en-US" dirty="0"/>
          </a:p>
        </p:txBody>
      </p:sp>
      <p:pic>
        <p:nvPicPr>
          <p:cNvPr id="614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477645" y="1609725"/>
            <a:ext cx="9237345" cy="415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560" y="252730"/>
            <a:ext cx="11216640" cy="647700"/>
          </a:xfrm>
        </p:spPr>
        <p:txBody>
          <a:bodyPr/>
          <a:lstStyle/>
          <a:p>
            <a:r>
              <a:rPr lang="zh-CN" altLang="en-US" dirty="0"/>
              <a:t>项目管理的价值</a:t>
            </a:r>
            <a:endParaRPr lang="zh-CN" altLang="en-US" dirty="0"/>
          </a:p>
        </p:txBody>
      </p:sp>
      <p:sp>
        <p:nvSpPr>
          <p:cNvPr id="4" name="Rectangle 5"/>
          <p:cNvSpPr>
            <a:spLocks noChangeArrowheads="1"/>
          </p:cNvSpPr>
          <p:nvPr/>
        </p:nvSpPr>
        <p:spPr bwMode="auto">
          <a:xfrm>
            <a:off x="543560" y="1273175"/>
            <a:ext cx="10183495" cy="5334000"/>
          </a:xfrm>
          <a:prstGeom prst="rect">
            <a:avLst/>
          </a:prstGeom>
          <a:noFill/>
          <a:ln w="12700" cap="sq">
            <a:noFill/>
            <a:miter lim="800000"/>
            <a:headEnd type="none" w="sm" len="sm"/>
            <a:tailEnd type="none" w="sm" len="sm"/>
          </a:ln>
        </p:spPr>
        <p:txBody>
          <a:bodyPr/>
          <a:lstStyle/>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斯坦迪什咨询集团研究，过去</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年在</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项目方面的改进</a:t>
            </a:r>
            <a:endParaRPr lang="en-US" altLang="zh-CN"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8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zh-CN" altLang="en-US" sz="2400" dirty="0">
              <a:latin typeface="微软雅黑" panose="020B0503020204020204" pitchFamily="34" charset="-122"/>
              <a:ea typeface="微软雅黑" panose="020B0503020204020204" pitchFamily="34" charset="-122"/>
            </a:endParaRPr>
          </a:p>
          <a:p>
            <a:pPr marL="342900" indent="-342900">
              <a:spcBef>
                <a:spcPct val="20000"/>
              </a:spcBef>
              <a:buFontTx/>
              <a:buChar char="•"/>
            </a:pPr>
            <a:r>
              <a:rPr lang="zh-CN" altLang="en-US" sz="2400" dirty="0">
                <a:latin typeface="微软雅黑" panose="020B0503020204020204" pitchFamily="34" charset="-122"/>
                <a:ea typeface="微软雅黑" panose="020B0503020204020204" pitchFamily="34" charset="-122"/>
              </a:rPr>
              <a:t>研究显示：项目交付能力出众的公司，它们拥有４个显著的最佳实践</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培养</a:t>
            </a:r>
            <a:r>
              <a:rPr lang="zh-CN" altLang="en-US" dirty="0">
                <a:solidFill>
                  <a:srgbClr val="FF0000"/>
                </a:solidFill>
                <a:latin typeface="微软雅黑" panose="020B0503020204020204" pitchFamily="34" charset="-122"/>
                <a:ea typeface="微软雅黑" panose="020B0503020204020204" pitchFamily="34" charset="-122"/>
              </a:rPr>
              <a:t>项目领袖</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重点是商业和软能力方面</a:t>
            </a:r>
            <a:endParaRPr lang="en-US" altLang="zh-CN"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dirty="0">
                <a:latin typeface="微软雅黑" panose="020B0503020204020204" pitchFamily="34" charset="-122"/>
                <a:ea typeface="微软雅黑" panose="020B0503020204020204" pitchFamily="34" charset="-122"/>
              </a:rPr>
              <a:t>形成流水化的项目交付</a:t>
            </a:r>
            <a:r>
              <a:rPr lang="zh-CN" altLang="en-US" dirty="0">
                <a:solidFill>
                  <a:srgbClr val="FF0000"/>
                </a:solidFill>
                <a:latin typeface="微软雅黑" panose="020B0503020204020204" pitchFamily="34" charset="-122"/>
                <a:ea typeface="微软雅黑" panose="020B0503020204020204" pitchFamily="34" charset="-122"/>
              </a:rPr>
              <a:t>过程</a:t>
            </a:r>
            <a:endParaRPr lang="en-US" altLang="zh-CN" dirty="0">
              <a:solidFill>
                <a:srgbClr val="FF0000"/>
              </a:solidFill>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使用完整而科学的项目管理</a:t>
            </a:r>
            <a:r>
              <a:rPr lang="zh-CN" altLang="en-US" sz="2000" dirty="0">
                <a:solidFill>
                  <a:srgbClr val="FF0000"/>
                </a:solidFill>
                <a:latin typeface="微软雅黑" panose="020B0503020204020204" pitchFamily="34" charset="-122"/>
                <a:ea typeface="微软雅黑" panose="020B0503020204020204" pitchFamily="34" charset="-122"/>
              </a:rPr>
              <a:t>工具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使用标准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高级的</a:t>
            </a:r>
            <a:r>
              <a:rPr lang="en-US" altLang="zh-CN" sz="2000" dirty="0">
                <a:latin typeface="微软雅黑" panose="020B0503020204020204" pitchFamily="34" charset="-122"/>
                <a:ea typeface="微软雅黑" panose="020B0503020204020204" pitchFamily="34" charset="-122"/>
              </a:rPr>
              <a:t> PM </a:t>
            </a:r>
            <a:r>
              <a:rPr lang="zh-CN" altLang="en-US" sz="2000" dirty="0">
                <a:latin typeface="微软雅黑" panose="020B0503020204020204" pitchFamily="34" charset="-122"/>
                <a:ea typeface="微软雅黑" panose="020B0503020204020204" pitchFamily="34" charset="-122"/>
              </a:rPr>
              <a:t>工具和大量模板</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742950" lvl="1" indent="-285750">
              <a:spcBef>
                <a:spcPct val="20000"/>
              </a:spcBef>
              <a:buFontTx/>
              <a:buChar char="–"/>
            </a:pPr>
            <a:r>
              <a:rPr lang="zh-CN" altLang="en-US" sz="2000" dirty="0">
                <a:latin typeface="微软雅黑" panose="020B0503020204020204" pitchFamily="34" charset="-122"/>
                <a:ea typeface="微软雅黑" panose="020B0503020204020204" pitchFamily="34" charset="-122"/>
              </a:rPr>
              <a:t>使用综合度量体系来</a:t>
            </a:r>
            <a:r>
              <a:rPr lang="zh-CN" altLang="en-US" sz="2000" dirty="0">
                <a:solidFill>
                  <a:srgbClr val="FF0000"/>
                </a:solidFill>
                <a:latin typeface="微软雅黑" panose="020B0503020204020204" pitchFamily="34" charset="-122"/>
                <a:ea typeface="微软雅黑" panose="020B0503020204020204" pitchFamily="34" charset="-122"/>
              </a:rPr>
              <a:t>检测</a:t>
            </a:r>
            <a:r>
              <a:rPr lang="zh-CN" altLang="en-US" sz="2000" dirty="0">
                <a:latin typeface="微软雅黑" panose="020B0503020204020204" pitchFamily="34" charset="-122"/>
                <a:ea typeface="微软雅黑" panose="020B0503020204020204" pitchFamily="34" charset="-122"/>
              </a:rPr>
              <a:t>项目的状况</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例如</a:t>
            </a:r>
            <a:r>
              <a:rPr lang="zh-CN" altLang="en-US" sz="2000" dirty="0">
                <a:solidFill>
                  <a:srgbClr val="FF0000"/>
                </a:solidFill>
                <a:latin typeface="微软雅黑" panose="020B0503020204020204" pitchFamily="34" charset="-122"/>
                <a:ea typeface="微软雅黑" panose="020B0503020204020204" pitchFamily="34" charset="-122"/>
              </a:rPr>
              <a:t>客户满意度</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投资收益</a:t>
            </a:r>
            <a:r>
              <a:rPr lang="zh-CN" altLang="en-US" sz="2000" dirty="0">
                <a:solidFill>
                  <a:schemeClr val="tx1"/>
                </a:solidFill>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400" dirty="0">
              <a:latin typeface="微软雅黑" panose="020B0503020204020204" pitchFamily="34" charset="-122"/>
              <a:ea typeface="微软雅黑" panose="020B0503020204020204" pitchFamily="34" charset="-122"/>
            </a:endParaRPr>
          </a:p>
          <a:p>
            <a:pPr marL="742950" lvl="1" indent="-285750">
              <a:spcBef>
                <a:spcPct val="20000"/>
              </a:spcBef>
            </a:pPr>
            <a:endParaRPr lang="en-US" altLang="zh-CN" sz="2400" dirty="0">
              <a:latin typeface="微软雅黑" panose="020B0503020204020204" pitchFamily="34" charset="-122"/>
              <a:ea typeface="微软雅黑" panose="020B0503020204020204" pitchFamily="34" charset="-122"/>
            </a:endParaRPr>
          </a:p>
        </p:txBody>
      </p:sp>
      <p:pic>
        <p:nvPicPr>
          <p:cNvPr id="5" name="Picture 6"/>
          <p:cNvPicPr>
            <a:picLocks noChangeAspect="1" noChangeArrowheads="1"/>
          </p:cNvPicPr>
          <p:nvPr/>
        </p:nvPicPr>
        <p:blipFill>
          <a:blip r:embed="rId1"/>
          <a:srcRect t="13975" r="25174" b="10898"/>
          <a:stretch>
            <a:fillRect/>
          </a:stretch>
        </p:blipFill>
        <p:spPr bwMode="auto">
          <a:xfrm>
            <a:off x="1663065" y="1930400"/>
            <a:ext cx="7944485" cy="1894840"/>
          </a:xfrm>
          <a:prstGeom prst="rect">
            <a:avLst/>
          </a:prstGeom>
          <a:noFill/>
          <a:ln w="9525">
            <a:noFill/>
            <a:miter lim="800000"/>
            <a:headEnd/>
            <a:tailEnd/>
          </a:ln>
        </p:spPr>
      </p:pic>
      <p:sp>
        <p:nvSpPr>
          <p:cNvPr id="6" name="椭圆形标注 5"/>
          <p:cNvSpPr/>
          <p:nvPr/>
        </p:nvSpPr>
        <p:spPr>
          <a:xfrm>
            <a:off x="7284611" y="3675553"/>
            <a:ext cx="2294237" cy="1219200"/>
          </a:xfrm>
          <a:prstGeom prst="wedgeEllipseCallout">
            <a:avLst>
              <a:gd name="adj1" fmla="val -69291"/>
              <a:gd name="adj2" fmla="val 696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采用了规范的项目管理</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blinds(horizontal)">
                                      <p:cBhvr>
                                        <p:cTn id="7" dur="500"/>
                                        <p:tgtEl>
                                          <p:spTgt spid="4">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blinds(horizontal)">
                                      <p:cBhvr>
                                        <p:cTn id="10" dur="500"/>
                                        <p:tgtEl>
                                          <p:spTgt spid="4">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animEffect transition="in" filter="blinds(horizontal)">
                                      <p:cBhvr>
                                        <p:cTn id="13" dur="500"/>
                                        <p:tgtEl>
                                          <p:spTgt spid="4">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7" end="7"/>
                                            </p:txEl>
                                          </p:spTgt>
                                        </p:tgtEl>
                                        <p:attrNameLst>
                                          <p:attrName>style.visibility</p:attrName>
                                        </p:attrNameLst>
                                      </p:cBhvr>
                                      <p:to>
                                        <p:strVal val="visible"/>
                                      </p:to>
                                    </p:set>
                                    <p:animEffect transition="in" filter="blinds(horizontal)">
                                      <p:cBhvr>
                                        <p:cTn id="16" dur="500"/>
                                        <p:tgtEl>
                                          <p:spTgt spid="4">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animEffect transition="in" filter="blinds(horizontal)">
                                      <p:cBhvr>
                                        <p:cTn id="19" dur="500"/>
                                        <p:tgtEl>
                                          <p:spTgt spid="4">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1655" y="252730"/>
            <a:ext cx="11218545" cy="647700"/>
          </a:xfrm>
        </p:spPr>
        <p:txBody>
          <a:bodyPr/>
          <a:lstStyle/>
          <a:p>
            <a:r>
              <a:rPr lang="zh-CN" altLang="en-US" sz="2800" dirty="0"/>
              <a:t>什么项目需要管理？</a:t>
            </a:r>
            <a:endParaRPr lang="zh-CN" altLang="en-US" dirty="0"/>
          </a:p>
        </p:txBody>
      </p:sp>
      <p:sp>
        <p:nvSpPr>
          <p:cNvPr id="5" name="内容占位符 2"/>
          <p:cNvSpPr>
            <a:spLocks noGrp="1"/>
          </p:cNvSpPr>
          <p:nvPr>
            <p:ph idx="1"/>
          </p:nvPr>
        </p:nvSpPr>
        <p:spPr>
          <a:xfrm>
            <a:off x="541655" y="1489075"/>
            <a:ext cx="9802495" cy="4313555"/>
          </a:xfrm>
        </p:spPr>
        <p:txBody>
          <a:bodyPr/>
          <a:lstStyle/>
          <a:p>
            <a:r>
              <a:rPr lang="zh-CN" altLang="en-US" sz="2400" dirty="0"/>
              <a:t>首先，谁能回答“什么样的项目不需要管理”？</a:t>
            </a:r>
            <a:endParaRPr lang="zh-CN" altLang="en-US" sz="2400" dirty="0"/>
          </a:p>
        </p:txBody>
      </p:sp>
      <p:pic>
        <p:nvPicPr>
          <p:cNvPr id="3" name="图片 2" descr="1"/>
          <p:cNvPicPr>
            <a:picLocks noChangeAspect="1"/>
          </p:cNvPicPr>
          <p:nvPr/>
        </p:nvPicPr>
        <p:blipFill>
          <a:blip r:embed="rId1"/>
          <a:stretch>
            <a:fillRect/>
          </a:stretch>
        </p:blipFill>
        <p:spPr>
          <a:xfrm>
            <a:off x="2751455" y="2172335"/>
            <a:ext cx="5382895" cy="3770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a:t>
            </a:r>
            <a:endParaRPr lang="zh-CN" altLang="en-US" dirty="0"/>
          </a:p>
        </p:txBody>
      </p:sp>
      <p:sp>
        <p:nvSpPr>
          <p:cNvPr id="3" name="内容占位符 2"/>
          <p:cNvSpPr>
            <a:spLocks noGrp="1"/>
          </p:cNvSpPr>
          <p:nvPr>
            <p:ph idx="1"/>
          </p:nvPr>
        </p:nvSpPr>
        <p:spPr/>
        <p:txBody>
          <a:bodyPr/>
          <a:lstStyle/>
          <a:p>
            <a:r>
              <a:rPr lang="en-US" altLang="zh-CN" sz="2400" dirty="0"/>
              <a:t>IT</a:t>
            </a:r>
            <a:r>
              <a:rPr lang="zh-CN" altLang="en-US" sz="2400" dirty="0"/>
              <a:t>项目：</a:t>
            </a:r>
            <a:r>
              <a:rPr lang="zh-CN" altLang="en-US" sz="2400" dirty="0">
                <a:latin typeface="Arial" panose="020B0604020202020204" pitchFamily="34" charset="0"/>
              </a:rPr>
              <a:t>为创造独特的</a:t>
            </a:r>
            <a:r>
              <a:rPr lang="en-US" altLang="zh-CN" sz="2400" dirty="0">
                <a:solidFill>
                  <a:srgbClr val="FF0000"/>
                </a:solidFill>
                <a:latin typeface="Arial" panose="020B0604020202020204" pitchFamily="34" charset="0"/>
              </a:rPr>
              <a:t>IT</a:t>
            </a:r>
            <a:r>
              <a:rPr lang="zh-CN" altLang="en-US" sz="2400" dirty="0">
                <a:latin typeface="Arial" panose="020B0604020202020204" pitchFamily="34" charset="0"/>
              </a:rPr>
              <a:t>产品、服务或成果而进行的临时性工作，例如：</a:t>
            </a:r>
            <a:endParaRPr lang="en-US" altLang="zh-CN" sz="2400" dirty="0">
              <a:latin typeface="Arial" panose="020B0604020202020204" pitchFamily="34" charset="0"/>
            </a:endParaRPr>
          </a:p>
          <a:p>
            <a:pPr lvl="1"/>
            <a:r>
              <a:rPr lang="zh-CN" altLang="en-US" sz="2200" dirty="0"/>
              <a:t>设计开发一款手机游戏</a:t>
            </a:r>
            <a:endParaRPr lang="en-US" altLang="zh-CN" sz="2200" dirty="0"/>
          </a:p>
          <a:p>
            <a:pPr lvl="1"/>
            <a:r>
              <a:rPr lang="zh-CN" altLang="en-US" sz="2200" dirty="0"/>
              <a:t>为某学校开发学生就业推荐系统</a:t>
            </a:r>
            <a:endParaRPr lang="en-US" altLang="zh-CN" sz="2200" dirty="0"/>
          </a:p>
          <a:p>
            <a:pPr lvl="1"/>
            <a:r>
              <a:rPr lang="zh-CN" altLang="en-US" sz="2200" dirty="0"/>
              <a:t>开发一个针对在校大学生的礼品购买网站</a:t>
            </a:r>
            <a:endParaRPr lang="en-US" altLang="zh-CN" sz="2200" dirty="0"/>
          </a:p>
          <a:p>
            <a:r>
              <a:rPr lang="zh-CN" altLang="en-US" sz="2400" dirty="0"/>
              <a:t>与其它行业项目相比，</a:t>
            </a:r>
            <a:r>
              <a:rPr lang="en-US" altLang="zh-CN" sz="2400" dirty="0"/>
              <a:t>IT</a:t>
            </a:r>
            <a:r>
              <a:rPr lang="zh-CN" altLang="en-US" sz="2400" dirty="0"/>
              <a:t>项目管理有其独特性</a:t>
            </a:r>
            <a:endParaRPr lang="en-US" altLang="zh-CN" sz="2400" dirty="0"/>
          </a:p>
          <a:p>
            <a:pPr lvl="1"/>
            <a:r>
              <a:rPr lang="zh-CN" altLang="en-US" sz="2200" dirty="0"/>
              <a:t>目标不明确</a:t>
            </a:r>
            <a:endParaRPr lang="en-US" altLang="zh-CN" sz="2200" dirty="0"/>
          </a:p>
          <a:p>
            <a:pPr lvl="1"/>
            <a:r>
              <a:rPr lang="zh-CN" altLang="en-US" sz="2200" dirty="0"/>
              <a:t>需求变化频繁</a:t>
            </a:r>
            <a:endParaRPr lang="en-US" altLang="zh-CN" sz="2200" dirty="0"/>
          </a:p>
          <a:p>
            <a:pPr lvl="1"/>
            <a:r>
              <a:rPr lang="zh-CN" altLang="en-US" sz="2200" dirty="0"/>
              <a:t>智力密集型</a:t>
            </a:r>
            <a:endParaRPr lang="en-US" altLang="zh-CN" sz="2200" dirty="0"/>
          </a:p>
          <a:p>
            <a:pPr lvl="1"/>
            <a:r>
              <a:rPr lang="en-US" altLang="zh-CN" sz="2200" dirty="0"/>
              <a:t>……</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7055" y="252730"/>
            <a:ext cx="11193145" cy="647700"/>
          </a:xfrm>
        </p:spPr>
        <p:txBody>
          <a:bodyPr/>
          <a:lstStyle/>
          <a:p>
            <a:r>
              <a:rPr lang="en-US" altLang="zh-CN" dirty="0"/>
              <a:t>IT</a:t>
            </a:r>
            <a:r>
              <a:rPr lang="zh-CN" altLang="en-US" dirty="0"/>
              <a:t>项目的特性决定了其管理的挑战</a:t>
            </a:r>
            <a:endParaRPr lang="zh-CN" altLang="en-US" dirty="0"/>
          </a:p>
        </p:txBody>
      </p:sp>
      <p:sp>
        <p:nvSpPr>
          <p:cNvPr id="3" name="内容占位符 2"/>
          <p:cNvSpPr>
            <a:spLocks noGrp="1"/>
          </p:cNvSpPr>
          <p:nvPr>
            <p:ph idx="1"/>
          </p:nvPr>
        </p:nvSpPr>
        <p:spPr>
          <a:xfrm>
            <a:off x="827405" y="1325880"/>
            <a:ext cx="9598660" cy="4313555"/>
          </a:xfrm>
        </p:spPr>
        <p:txBody>
          <a:bodyPr/>
          <a:lstStyle/>
          <a:p>
            <a:r>
              <a:rPr lang="zh-CN" altLang="en-US" sz="2400" dirty="0"/>
              <a:t>需求内容不明确，把握不充分</a:t>
            </a:r>
            <a:endParaRPr lang="en-US" altLang="zh-CN" sz="2400" dirty="0"/>
          </a:p>
          <a:p>
            <a:r>
              <a:rPr lang="zh-CN" altLang="en-US" sz="2400" dirty="0"/>
              <a:t>工作量估算过少</a:t>
            </a:r>
            <a:endParaRPr lang="en-US" altLang="zh-CN" sz="2400" dirty="0"/>
          </a:p>
          <a:p>
            <a:r>
              <a:rPr lang="zh-CN" altLang="en-US" sz="2400" dirty="0"/>
              <a:t>项目团队水平不足</a:t>
            </a:r>
            <a:endParaRPr lang="en-US" altLang="zh-CN" sz="2400" dirty="0"/>
          </a:p>
          <a:p>
            <a:r>
              <a:rPr lang="zh-CN" altLang="en-US" sz="2400" dirty="0"/>
              <a:t>开发计划不充分</a:t>
            </a:r>
            <a:endParaRPr lang="en-US" altLang="zh-CN" sz="2400" dirty="0"/>
          </a:p>
          <a:p>
            <a:r>
              <a:rPr lang="zh-CN" altLang="en-US" sz="2400" dirty="0"/>
              <a:t>系统分析与设计能力不足</a:t>
            </a:r>
            <a:endParaRPr lang="en-US" altLang="zh-CN" sz="2400" dirty="0"/>
          </a:p>
          <a:p>
            <a:r>
              <a:rPr lang="zh-CN" altLang="en-US" sz="2400" dirty="0"/>
              <a:t>项目经理的管理能力不足</a:t>
            </a:r>
            <a:endParaRPr lang="en-US" altLang="zh-CN" sz="2400" dirty="0"/>
          </a:p>
          <a:p>
            <a:endParaRPr lang="zh-CN" altLang="en-US" sz="2000" dirty="0">
              <a:solidFill>
                <a:schemeClr val="tx2"/>
              </a:solidFill>
            </a:endParaRPr>
          </a:p>
        </p:txBody>
      </p:sp>
      <p:sp>
        <p:nvSpPr>
          <p:cNvPr id="4" name="矩形 3"/>
          <p:cNvSpPr/>
          <p:nvPr/>
        </p:nvSpPr>
        <p:spPr>
          <a:xfrm>
            <a:off x="5221333" y="2058993"/>
            <a:ext cx="4572000" cy="3623310"/>
          </a:xfrm>
          <a:prstGeom prst="rect">
            <a:avLst/>
          </a:prstGeom>
        </p:spPr>
        <p:txBody>
          <a:bodyPr>
            <a:spAutoFit/>
          </a:bodyPr>
          <a:lstStyle/>
          <a:p>
            <a:r>
              <a:rPr lang="zh-CN" altLang="en-US" sz="2800" dirty="0">
                <a:latin typeface="微软雅黑" panose="020B0503020204020204" pitchFamily="34" charset="-122"/>
                <a:ea typeface="微软雅黑" panose="020B0503020204020204" pitchFamily="34" charset="-122"/>
              </a:rPr>
              <a:t>其它</a:t>
            </a:r>
            <a:endParaRPr lang="zh-CN" altLang="en-US" sz="28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工期拖延，进度滞后问题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成本增加问题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项目风险问题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团队管理混乱问题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项目评价问题</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客户关系管理</a:t>
            </a:r>
            <a:endParaRPr lang="en-US" altLang="zh-CN" sz="2400" dirty="0">
              <a:latin typeface="微软雅黑" panose="020B0503020204020204" pitchFamily="34" charset="-122"/>
              <a:ea typeface="微软雅黑" panose="020B0503020204020204" pitchFamily="34" charset="-122"/>
            </a:endParaRPr>
          </a:p>
          <a:p>
            <a:pPr lvl="1">
              <a:lnSpc>
                <a:spcPct val="120000"/>
              </a:lnSpc>
            </a:pPr>
            <a:r>
              <a:rPr lang="zh-CN" altLang="en-US" sz="2400" dirty="0">
                <a:latin typeface="微软雅黑" panose="020B0503020204020204" pitchFamily="34" charset="-122"/>
                <a:ea typeface="微软雅黑" panose="020B0503020204020204" pitchFamily="34" charset="-122"/>
              </a:rPr>
              <a:t>客户满意度的管理</a:t>
            </a:r>
            <a:endParaRPr lang="zh-CN" altLang="en-US" sz="2400"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961061" y="4646685"/>
            <a:ext cx="3296225" cy="1708455"/>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学习本课程就是用来</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解决这些挑战</a:t>
            </a:r>
            <a:endParaRPr lang="en-US" altLang="zh-CN" sz="2800" b="1" dirty="0">
              <a:solidFill>
                <a:srgbClr val="FF0000"/>
              </a:solidFill>
              <a:latin typeface="微软雅黑" panose="020B0503020204020204" pitchFamily="34" charset="-122"/>
              <a:ea typeface="微软雅黑" panose="020B0503020204020204" pitchFamily="34" charset="-122"/>
            </a:endParaRPr>
          </a:p>
          <a:p>
            <a:pPr>
              <a:spcBef>
                <a:spcPct val="20000"/>
              </a:spcBef>
              <a:buClr>
                <a:schemeClr val="accent2"/>
              </a:buClr>
              <a:buSzPct val="80000"/>
              <a:buFont typeface="Wingdings" panose="05000000000000000000" pitchFamily="2" charset="2"/>
              <a:buNone/>
            </a:pPr>
            <a:r>
              <a:rPr lang="zh-CN" altLang="en-US" sz="2800" b="1" dirty="0">
                <a:solidFill>
                  <a:srgbClr val="FF0000"/>
                </a:solidFill>
                <a:latin typeface="微软雅黑" panose="020B0503020204020204" pitchFamily="34" charset="-122"/>
                <a:ea typeface="微软雅黑" panose="020B0503020204020204" pitchFamily="34" charset="-122"/>
              </a:rPr>
              <a:t>使</a:t>
            </a:r>
            <a:r>
              <a:rPr lang="en-US" altLang="zh-CN" sz="2800" b="1" dirty="0">
                <a:solidFill>
                  <a:srgbClr val="FF0000"/>
                </a:solidFill>
                <a:latin typeface="微软雅黑" panose="020B0503020204020204" pitchFamily="34" charset="-122"/>
                <a:ea typeface="微软雅黑" panose="020B0503020204020204" pitchFamily="34" charset="-122"/>
              </a:rPr>
              <a:t>IT</a:t>
            </a:r>
            <a:r>
              <a:rPr lang="zh-CN" altLang="en-US" sz="2800" b="1" dirty="0">
                <a:solidFill>
                  <a:srgbClr val="FF0000"/>
                </a:solidFill>
                <a:latin typeface="微软雅黑" panose="020B0503020204020204" pitchFamily="34" charset="-122"/>
                <a:ea typeface="微软雅黑" panose="020B0503020204020204" pitchFamily="34" charset="-122"/>
              </a:rPr>
              <a:t>项目取得成功</a:t>
            </a:r>
            <a:r>
              <a:rPr lang="en-US" altLang="zh-CN" sz="2800" b="1" dirty="0">
                <a:solidFill>
                  <a:srgbClr val="FF0000"/>
                </a:solidFill>
                <a:latin typeface="微软雅黑" panose="020B0503020204020204" pitchFamily="34" charset="-122"/>
                <a:ea typeface="微软雅黑" panose="020B0503020204020204" pitchFamily="34" charset="-122"/>
              </a:rPr>
              <a:t>	</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项目管理框架</a:t>
            </a:r>
            <a:endParaRPr lang="zh-CN" altLang="en-US" dirty="0"/>
          </a:p>
        </p:txBody>
      </p:sp>
      <p:pic>
        <p:nvPicPr>
          <p:cNvPr id="4" name="Picture 3"/>
          <p:cNvPicPr>
            <a:picLocks noChangeAspect="1" noChangeArrowheads="1"/>
          </p:cNvPicPr>
          <p:nvPr/>
        </p:nvPicPr>
        <p:blipFill>
          <a:blip r:embed="rId1"/>
          <a:srcRect/>
          <a:stretch>
            <a:fillRect/>
          </a:stretch>
        </p:blipFill>
        <p:spPr bwMode="auto">
          <a:xfrm>
            <a:off x="1676400" y="1292418"/>
            <a:ext cx="8763000" cy="2868179"/>
          </a:xfrm>
          <a:prstGeom prst="rect">
            <a:avLst/>
          </a:prstGeom>
          <a:noFill/>
          <a:ln w="9525">
            <a:noFill/>
            <a:miter lim="800000"/>
            <a:headEnd/>
            <a:tailEnd/>
          </a:ln>
          <a:effectLst/>
        </p:spPr>
      </p:pic>
      <p:sp>
        <p:nvSpPr>
          <p:cNvPr id="9" name="梯形 8"/>
          <p:cNvSpPr/>
          <p:nvPr/>
        </p:nvSpPr>
        <p:spPr bwMode="auto">
          <a:xfrm>
            <a:off x="3730383" y="3730170"/>
            <a:ext cx="2786742" cy="841828"/>
          </a:xfrm>
          <a:prstGeom prst="trapezoid">
            <a:avLst>
              <a:gd name="adj" fmla="val 100710"/>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lin ang="54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nvGrpSpPr>
          <p:cNvPr id="8" name="组合 7"/>
          <p:cNvGrpSpPr/>
          <p:nvPr/>
        </p:nvGrpSpPr>
        <p:grpSpPr>
          <a:xfrm>
            <a:off x="3498165" y="4513943"/>
            <a:ext cx="3969658" cy="2126344"/>
            <a:chOff x="1683657" y="4513943"/>
            <a:chExt cx="3969658" cy="2126344"/>
          </a:xfrm>
        </p:grpSpPr>
        <p:pic>
          <p:nvPicPr>
            <p:cNvPr id="17410" name="Picture 2" descr="http://www.handlewell.com/hnw/upload/fckeditor/image11(2).png"/>
            <p:cNvPicPr>
              <a:picLocks noChangeAspect="1" noChangeArrowheads="1"/>
            </p:cNvPicPr>
            <p:nvPr/>
          </p:nvPicPr>
          <p:blipFill>
            <a:blip r:embed="rId2"/>
            <a:srcRect l="17086" b="11601"/>
            <a:stretch>
              <a:fillRect/>
            </a:stretch>
          </p:blipFill>
          <p:spPr bwMode="auto">
            <a:xfrm>
              <a:off x="1683657" y="4543424"/>
              <a:ext cx="3948794" cy="2046062"/>
            </a:xfrm>
            <a:prstGeom prst="rect">
              <a:avLst/>
            </a:prstGeom>
            <a:noFill/>
          </p:spPr>
        </p:pic>
        <p:sp>
          <p:nvSpPr>
            <p:cNvPr id="6" name="矩形 5"/>
            <p:cNvSpPr/>
            <p:nvPr/>
          </p:nvSpPr>
          <p:spPr bwMode="auto">
            <a:xfrm>
              <a:off x="4833257" y="4513943"/>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7" name="矩形 6"/>
            <p:cNvSpPr/>
            <p:nvPr/>
          </p:nvSpPr>
          <p:spPr bwMode="auto">
            <a:xfrm>
              <a:off x="4840515" y="5943601"/>
              <a:ext cx="812800" cy="696686"/>
            </a:xfrm>
            <a:prstGeom prst="rect">
              <a:avLst/>
            </a:prstGeom>
            <a:solidFill>
              <a:schemeClr val="bg1"/>
            </a:solidFill>
            <a:ln w="9525" cap="flat" cmpd="sng" algn="ctr">
              <a:solidFill>
                <a:schemeClr val="accent3"/>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grpSp>
      <p:sp>
        <p:nvSpPr>
          <p:cNvPr id="3" name="矩形 2"/>
          <p:cNvSpPr/>
          <p:nvPr/>
        </p:nvSpPr>
        <p:spPr bwMode="auto">
          <a:xfrm>
            <a:off x="3028335" y="1481589"/>
            <a:ext cx="4218039" cy="247654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2412" y="1681396"/>
            <a:ext cx="3892413" cy="1752294"/>
          </a:xfrm>
          <a:prstGeom prst="rect">
            <a:avLst/>
          </a:prstGeom>
          <a:noFill/>
          <a:ln w="9525">
            <a:noFill/>
            <a:miter lim="800000"/>
            <a:headEnd/>
            <a:tailEnd/>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连接符 19"/>
          <p:cNvCxnSpPr/>
          <p:nvPr/>
        </p:nvCxnSpPr>
        <p:spPr bwMode="auto">
          <a:xfrm>
            <a:off x="1676400" y="3576615"/>
            <a:ext cx="1204452" cy="0"/>
          </a:xfrm>
          <a:prstGeom prst="line">
            <a:avLst/>
          </a:prstGeom>
          <a:ln>
            <a:solidFill>
              <a:srgbClr val="FF0000"/>
            </a:solidFill>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5" name="矩形 4"/>
          <p:cNvSpPr/>
          <p:nvPr/>
        </p:nvSpPr>
        <p:spPr bwMode="auto">
          <a:xfrm>
            <a:off x="2969341" y="1307166"/>
            <a:ext cx="4521862" cy="266571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项目的成功</a:t>
            </a:r>
            <a:endParaRPr lang="zh-CN" altLang="en-US" dirty="0"/>
          </a:p>
        </p:txBody>
      </p:sp>
      <p:sp>
        <p:nvSpPr>
          <p:cNvPr id="3" name="内容占位符 2"/>
          <p:cNvSpPr>
            <a:spLocks noGrp="1"/>
          </p:cNvSpPr>
          <p:nvPr>
            <p:ph idx="1"/>
          </p:nvPr>
        </p:nvSpPr>
        <p:spPr>
          <a:xfrm>
            <a:off x="400050" y="1394460"/>
            <a:ext cx="9944100" cy="4313555"/>
          </a:xfrm>
        </p:spPr>
        <p:txBody>
          <a:bodyPr/>
          <a:lstStyle/>
          <a:p>
            <a:r>
              <a:rPr lang="zh-CN" altLang="en-US" sz="2400" dirty="0"/>
              <a:t>如何定义</a:t>
            </a:r>
            <a:r>
              <a:rPr lang="en-US" altLang="zh-CN" sz="2400" dirty="0"/>
              <a:t>IT</a:t>
            </a:r>
            <a:r>
              <a:rPr lang="zh-CN" altLang="en-US" sz="2400" dirty="0"/>
              <a:t>项目的成功</a:t>
            </a:r>
            <a:endParaRPr lang="zh-CN" altLang="en-US" sz="2400" dirty="0"/>
          </a:p>
        </p:txBody>
      </p:sp>
      <p:pic>
        <p:nvPicPr>
          <p:cNvPr id="5" name="图片 4" descr="图片1"/>
          <p:cNvPicPr>
            <a:picLocks noChangeAspect="1"/>
          </p:cNvPicPr>
          <p:nvPr/>
        </p:nvPicPr>
        <p:blipFill>
          <a:blip r:embed="rId1"/>
          <a:stretch>
            <a:fillRect/>
          </a:stretch>
        </p:blipFill>
        <p:spPr>
          <a:xfrm>
            <a:off x="1658620" y="2016125"/>
            <a:ext cx="7426960" cy="430085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软件人才的职业发展图</a:t>
            </a:r>
            <a:endParaRPr lang="zh-CN" altLang="en-US" dirty="0">
              <a:latin typeface="微软雅黑" panose="020B0503020204020204" pitchFamily="34" charset="-122"/>
              <a:ea typeface="微软雅黑" panose="020B0503020204020204" pitchFamily="34" charset="-122"/>
            </a:endParaRPr>
          </a:p>
        </p:txBody>
      </p:sp>
      <p:pic>
        <p:nvPicPr>
          <p:cNvPr id="4" name="图片 3" descr="图片11 拷贝.jpg"/>
          <p:cNvPicPr>
            <a:picLocks noChangeAspect="1"/>
          </p:cNvPicPr>
          <p:nvPr/>
        </p:nvPicPr>
        <p:blipFill>
          <a:blip r:embed="rId1"/>
          <a:stretch>
            <a:fillRect/>
          </a:stretch>
        </p:blipFill>
        <p:spPr>
          <a:xfrm>
            <a:off x="3024167" y="1602091"/>
            <a:ext cx="6000792" cy="4348941"/>
          </a:xfrm>
          <a:prstGeom prst="rect">
            <a:avLst/>
          </a:prstGeom>
        </p:spPr>
      </p:pic>
      <p:grpSp>
        <p:nvGrpSpPr>
          <p:cNvPr id="3" name="组合 6"/>
          <p:cNvGrpSpPr/>
          <p:nvPr/>
        </p:nvGrpSpPr>
        <p:grpSpPr>
          <a:xfrm>
            <a:off x="4238612" y="5531181"/>
            <a:ext cx="1714512" cy="958142"/>
            <a:chOff x="2786050" y="5857892"/>
            <a:chExt cx="1714512" cy="958142"/>
          </a:xfrm>
        </p:grpSpPr>
        <p:sp>
          <p:nvSpPr>
            <p:cNvPr id="5" name="椭圆 4"/>
            <p:cNvSpPr/>
            <p:nvPr/>
          </p:nvSpPr>
          <p:spPr>
            <a:xfrm>
              <a:off x="2786050" y="5857892"/>
              <a:ext cx="171451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071802"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工程师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7" name="组合 7"/>
          <p:cNvGrpSpPr/>
          <p:nvPr/>
        </p:nvGrpSpPr>
        <p:grpSpPr>
          <a:xfrm>
            <a:off x="4238612" y="5531181"/>
            <a:ext cx="2428892" cy="958142"/>
            <a:chOff x="1714480" y="5857892"/>
            <a:chExt cx="2428892" cy="958142"/>
          </a:xfrm>
        </p:grpSpPr>
        <p:sp>
          <p:nvSpPr>
            <p:cNvPr id="9" name="椭圆 8"/>
            <p:cNvSpPr/>
            <p:nvPr/>
          </p:nvSpPr>
          <p:spPr>
            <a:xfrm>
              <a:off x="1714480" y="5857892"/>
              <a:ext cx="2428892"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07180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设计师</a:t>
              </a:r>
              <a:endParaRPr lang="zh-CN" altLang="en-US" dirty="0">
                <a:latin typeface="微软雅黑" panose="020B0503020204020204" pitchFamily="34" charset="-122"/>
                <a:ea typeface="微软雅黑" panose="020B0503020204020204" pitchFamily="34" charset="-122"/>
              </a:endParaRPr>
            </a:p>
          </p:txBody>
        </p:sp>
      </p:grpSp>
      <p:grpSp>
        <p:nvGrpSpPr>
          <p:cNvPr id="8" name="组合 10"/>
          <p:cNvGrpSpPr/>
          <p:nvPr/>
        </p:nvGrpSpPr>
        <p:grpSpPr>
          <a:xfrm>
            <a:off x="4238612" y="5531181"/>
            <a:ext cx="3230896" cy="958142"/>
            <a:chOff x="1020007" y="5857892"/>
            <a:chExt cx="3230896" cy="958142"/>
          </a:xfrm>
        </p:grpSpPr>
        <p:sp>
          <p:nvSpPr>
            <p:cNvPr id="12" name="椭圆 11"/>
            <p:cNvSpPr/>
            <p:nvPr/>
          </p:nvSpPr>
          <p:spPr>
            <a:xfrm>
              <a:off x="1020007" y="5857892"/>
              <a:ext cx="312336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306023" y="6417254"/>
              <a:ext cx="944880" cy="398780"/>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分析师</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3"/>
          <p:cNvGrpSpPr/>
          <p:nvPr/>
        </p:nvGrpSpPr>
        <p:grpSpPr>
          <a:xfrm>
            <a:off x="4238612" y="5531181"/>
            <a:ext cx="4068245" cy="958142"/>
            <a:chOff x="305627" y="5857892"/>
            <a:chExt cx="4068245" cy="958142"/>
          </a:xfrm>
        </p:grpSpPr>
        <p:sp>
          <p:nvSpPr>
            <p:cNvPr id="15" name="椭圆 14"/>
            <p:cNvSpPr/>
            <p:nvPr/>
          </p:nvSpPr>
          <p:spPr>
            <a:xfrm>
              <a:off x="305627" y="5857892"/>
              <a:ext cx="3837745" cy="57150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428992" y="6417254"/>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架构师</a:t>
              </a:r>
              <a:endParaRPr lang="zh-CN" altLang="en-US" dirty="0">
                <a:latin typeface="微软雅黑" panose="020B0503020204020204" pitchFamily="34" charset="-122"/>
                <a:ea typeface="微软雅黑" panose="020B0503020204020204" pitchFamily="34" charset="-122"/>
              </a:endParaRPr>
            </a:p>
          </p:txBody>
        </p:sp>
      </p:grpSp>
      <p:grpSp>
        <p:nvGrpSpPr>
          <p:cNvPr id="14" name="组合 16"/>
          <p:cNvGrpSpPr/>
          <p:nvPr/>
        </p:nvGrpSpPr>
        <p:grpSpPr>
          <a:xfrm>
            <a:off x="2424107" y="2602223"/>
            <a:ext cx="1814505" cy="2714644"/>
            <a:chOff x="2686057" y="5857892"/>
            <a:chExt cx="1814505" cy="2714644"/>
          </a:xfrm>
        </p:grpSpPr>
        <p:sp>
          <p:nvSpPr>
            <p:cNvPr id="18" name="椭圆 17"/>
            <p:cNvSpPr/>
            <p:nvPr/>
          </p:nvSpPr>
          <p:spPr>
            <a:xfrm>
              <a:off x="3143240" y="5857892"/>
              <a:ext cx="1357322" cy="27146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686057" y="6786586"/>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项目经理</a:t>
              </a:r>
              <a:endParaRPr lang="zh-CN" altLang="en-US" dirty="0">
                <a:latin typeface="微软雅黑" panose="020B0503020204020204" pitchFamily="34" charset="-122"/>
                <a:ea typeface="微软雅黑" panose="020B0503020204020204" pitchFamily="34" charset="-122"/>
              </a:endParaRPr>
            </a:p>
          </p:txBody>
        </p:sp>
      </p:grpSp>
      <p:grpSp>
        <p:nvGrpSpPr>
          <p:cNvPr id="17" name="组合 19"/>
          <p:cNvGrpSpPr/>
          <p:nvPr/>
        </p:nvGrpSpPr>
        <p:grpSpPr>
          <a:xfrm>
            <a:off x="2495547" y="2030719"/>
            <a:ext cx="1743065" cy="3286148"/>
            <a:chOff x="2795898" y="5286388"/>
            <a:chExt cx="1743065" cy="3286148"/>
          </a:xfrm>
        </p:grpSpPr>
        <p:sp>
          <p:nvSpPr>
            <p:cNvPr id="21" name="椭圆 20"/>
            <p:cNvSpPr/>
            <p:nvPr/>
          </p:nvSpPr>
          <p:spPr>
            <a:xfrm>
              <a:off x="3181641" y="5357826"/>
              <a:ext cx="1357322" cy="32147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2795898" y="5286388"/>
              <a:ext cx="490220" cy="1107440"/>
            </a:xfrm>
            <a:prstGeom prst="rect">
              <a:avLst/>
            </a:prstGeom>
            <a:noFill/>
          </p:spPr>
          <p:txBody>
            <a:bodyPr vert="eaVert" wrap="none" rtlCol="0">
              <a:spAutoFit/>
            </a:bodyPr>
            <a:lstStyle/>
            <a:p>
              <a:r>
                <a:rPr lang="zh-CN" altLang="en-US" dirty="0">
                  <a:latin typeface="微软雅黑" panose="020B0503020204020204" pitchFamily="34" charset="-122"/>
                  <a:ea typeface="微软雅黑" panose="020B0503020204020204" pitchFamily="34" charset="-122"/>
                </a:rPr>
                <a:t>技术经理</a:t>
              </a:r>
              <a:endParaRPr lang="zh-CN" altLang="en-US" dirty="0">
                <a:latin typeface="微软雅黑" panose="020B0503020204020204" pitchFamily="34" charset="-122"/>
                <a:ea typeface="微软雅黑" panose="020B0503020204020204" pitchFamily="34" charset="-122"/>
              </a:endParaRPr>
            </a:p>
          </p:txBody>
        </p:sp>
      </p:grpSp>
      <p:grpSp>
        <p:nvGrpSpPr>
          <p:cNvPr id="20" name="组合 27"/>
          <p:cNvGrpSpPr/>
          <p:nvPr/>
        </p:nvGrpSpPr>
        <p:grpSpPr>
          <a:xfrm>
            <a:off x="7596198" y="1660258"/>
            <a:ext cx="2275968" cy="583565"/>
            <a:chOff x="6072198" y="1986969"/>
            <a:chExt cx="2275968" cy="583565"/>
          </a:xfrm>
        </p:grpSpPr>
        <p:sp>
          <p:nvSpPr>
            <p:cNvPr id="26" name="TextBox 25"/>
            <p:cNvSpPr txBox="1"/>
            <p:nvPr/>
          </p:nvSpPr>
          <p:spPr>
            <a:xfrm>
              <a:off x="7384871" y="1986969"/>
              <a:ext cx="963295" cy="583565"/>
            </a:xfrm>
            <a:prstGeom prst="rect">
              <a:avLst/>
            </a:prstGeom>
            <a:noFill/>
          </p:spPr>
          <p:txBody>
            <a:bodyPr wrap="none" rtlCol="0">
              <a:spAutoFit/>
            </a:bodyPr>
            <a:lstStyle/>
            <a:p>
              <a:r>
                <a:rPr lang="en-US" altLang="zh-CN" sz="3200" dirty="0">
                  <a:latin typeface="Impact" panose="020B0806030902050204" pitchFamily="34" charset="0"/>
                </a:rPr>
                <a:t>C’</a:t>
              </a:r>
              <a:r>
                <a:rPr lang="en-US" altLang="zh-CN" sz="3200" dirty="0">
                  <a:solidFill>
                    <a:srgbClr val="FF0000"/>
                  </a:solidFill>
                  <a:latin typeface="Impact" panose="020B0806030902050204" pitchFamily="34" charset="0"/>
                </a:rPr>
                <a:t>X</a:t>
              </a:r>
              <a:r>
                <a:rPr lang="en-US" altLang="zh-CN" sz="3200" dirty="0">
                  <a:latin typeface="Impact" panose="020B0806030902050204" pitchFamily="34" charset="0"/>
                </a:rPr>
                <a:t>’O</a:t>
              </a:r>
              <a:endParaRPr lang="zh-CN" altLang="en-US" sz="3200" dirty="0">
                <a:latin typeface="Impact" panose="020B0806030902050204" pitchFamily="34" charset="0"/>
              </a:endParaRPr>
            </a:p>
          </p:txBody>
        </p:sp>
        <p:sp>
          <p:nvSpPr>
            <p:cNvPr id="27" name="椭圆 26"/>
            <p:cNvSpPr/>
            <p:nvPr/>
          </p:nvSpPr>
          <p:spPr>
            <a:xfrm>
              <a:off x="6072198" y="2071678"/>
              <a:ext cx="1357322" cy="4286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24"/>
          <p:cNvSpPr txBox="1"/>
          <p:nvPr/>
        </p:nvSpPr>
        <p:spPr>
          <a:xfrm>
            <a:off x="4716278" y="6066442"/>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工程师</a:t>
            </a:r>
            <a:endParaRPr lang="zh-CN" altLang="en-US" dirty="0">
              <a:latin typeface="微软雅黑" panose="020B0503020204020204" pitchFamily="34" charset="-122"/>
              <a:ea typeface="微软雅黑" panose="020B0503020204020204" pitchFamily="34" charset="-122"/>
            </a:endParaRPr>
          </a:p>
        </p:txBody>
      </p:sp>
      <p:sp>
        <p:nvSpPr>
          <p:cNvPr id="28" name="TextBox 27"/>
          <p:cNvSpPr txBox="1"/>
          <p:nvPr/>
        </p:nvSpPr>
        <p:spPr>
          <a:xfrm>
            <a:off x="6470245" y="6073189"/>
            <a:ext cx="944880" cy="39878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分析师</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项目经理是谁？</a:t>
            </a:r>
            <a:endParaRPr lang="zh-CN" altLang="en-US" dirty="0"/>
          </a:p>
        </p:txBody>
      </p:sp>
      <p:pic>
        <p:nvPicPr>
          <p:cNvPr id="3" name="图片 2" descr="图片2"/>
          <p:cNvPicPr>
            <a:picLocks noChangeAspect="1"/>
          </p:cNvPicPr>
          <p:nvPr/>
        </p:nvPicPr>
        <p:blipFill>
          <a:blip r:embed="rId1"/>
          <a:stretch>
            <a:fillRect/>
          </a:stretch>
        </p:blipFill>
        <p:spPr>
          <a:xfrm>
            <a:off x="2828925" y="1276985"/>
            <a:ext cx="6502400" cy="486918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573405" y="277495"/>
            <a:ext cx="9735185" cy="620395"/>
          </a:xfrm>
        </p:spPr>
        <p:txBody>
          <a:bodyPr/>
          <a:lstStyle/>
          <a:p>
            <a:pPr eaLnBrk="1" hangingPunct="1"/>
            <a:r>
              <a:rPr lang="zh-CN" altLang="en-US" dirty="0"/>
              <a:t>项目经理的价值</a:t>
            </a:r>
            <a:endParaRPr lang="en-US" altLang="zh-CN" dirty="0"/>
          </a:p>
        </p:txBody>
      </p:sp>
      <p:sp>
        <p:nvSpPr>
          <p:cNvPr id="38916" name="Rectangle 3"/>
          <p:cNvSpPr>
            <a:spLocks noGrp="1" noChangeArrowheads="1"/>
          </p:cNvSpPr>
          <p:nvPr>
            <p:ph sz="quarter" idx="1"/>
          </p:nvPr>
        </p:nvSpPr>
        <p:spPr>
          <a:xfrm>
            <a:off x="573405" y="1385570"/>
            <a:ext cx="9669780" cy="4191000"/>
          </a:xfrm>
        </p:spPr>
        <p:txBody>
          <a:bodyPr/>
          <a:lstStyle/>
          <a:p>
            <a:pPr eaLnBrk="1" hangingPunct="1">
              <a:spcBef>
                <a:spcPts val="300"/>
              </a:spcBef>
            </a:pPr>
            <a:r>
              <a:rPr lang="zh-CN" altLang="en-US" sz="2400" b="1" dirty="0">
                <a:latin typeface="Arial" panose="020B0604020202020204" pitchFamily="34" charset="0"/>
              </a:rPr>
              <a:t>项目经理</a:t>
            </a:r>
            <a:r>
              <a:rPr lang="en-US" altLang="zh-CN" sz="2400" b="1" dirty="0">
                <a:latin typeface="Arial" panose="020B0604020202020204" pitchFamily="34" charset="0"/>
              </a:rPr>
              <a:t>[Project Managers] </a:t>
            </a:r>
            <a:r>
              <a:rPr lang="zh-CN" altLang="en-US" sz="2400" dirty="0">
                <a:latin typeface="Arial" panose="020B0604020202020204" pitchFamily="34" charset="0"/>
              </a:rPr>
              <a:t>和项目发起人、项目团队及与项目相关的其他人一起为达到项目目标而努力工作</a:t>
            </a:r>
            <a:endParaRPr lang="en-US" altLang="zh-CN" sz="2400" dirty="0">
              <a:latin typeface="Arial" panose="020B0604020202020204" pitchFamily="34" charset="0"/>
            </a:endParaRPr>
          </a:p>
          <a:p>
            <a:pPr lvl="1" eaLnBrk="1" hangingPunct="1">
              <a:spcBef>
                <a:spcPts val="300"/>
              </a:spcBef>
            </a:pPr>
            <a:r>
              <a:rPr lang="zh-CN" altLang="en-US" sz="2000" dirty="0">
                <a:latin typeface="Arial" panose="020B0604020202020204" pitchFamily="34" charset="0"/>
              </a:rPr>
              <a:t>实践证明，</a:t>
            </a:r>
            <a:r>
              <a:rPr lang="en-US" altLang="zh-CN" sz="2000" dirty="0">
                <a:solidFill>
                  <a:srgbClr val="FF0000"/>
                </a:solidFill>
                <a:latin typeface="Arial" panose="020B0604020202020204" pitchFamily="34" charset="0"/>
              </a:rPr>
              <a:t>97%</a:t>
            </a:r>
            <a:r>
              <a:rPr lang="zh-CN" altLang="en-US" sz="2000" dirty="0">
                <a:latin typeface="Arial" panose="020B0604020202020204" pitchFamily="34" charset="0"/>
              </a:rPr>
              <a:t>的成功项目都是由经验丰富的项目经理领导的；</a:t>
            </a:r>
            <a:endParaRPr lang="en-US" altLang="zh-CN" sz="2000" dirty="0">
              <a:latin typeface="Arial" panose="020B0604020202020204" pitchFamily="34" charset="0"/>
            </a:endParaRPr>
          </a:p>
          <a:p>
            <a:pPr eaLnBrk="1" hangingPunct="1">
              <a:spcBef>
                <a:spcPts val="300"/>
              </a:spcBef>
            </a:pPr>
            <a:r>
              <a:rPr lang="zh-CN" altLang="en-US" sz="2400" dirty="0">
                <a:latin typeface="Arial" panose="020B0604020202020204" pitchFamily="34" charset="0"/>
              </a:rPr>
              <a:t>项目经理经常会扮演领导者和管理者的</a:t>
            </a:r>
            <a:r>
              <a:rPr lang="zh-CN" altLang="en-US" sz="2400" dirty="0">
                <a:solidFill>
                  <a:srgbClr val="FF0000"/>
                </a:solidFill>
                <a:latin typeface="Arial" panose="020B0604020202020204" pitchFamily="34" charset="0"/>
              </a:rPr>
              <a:t>双重角色，既是领导者又是管理者。</a:t>
            </a:r>
            <a:endParaRPr lang="en-US" altLang="zh-CN" sz="2400" dirty="0">
              <a:solidFill>
                <a:srgbClr val="FF0000"/>
              </a:solidFill>
              <a:latin typeface="Arial" panose="020B0604020202020204" pitchFamily="34" charset="0"/>
            </a:endParaRPr>
          </a:p>
          <a:p>
            <a:pPr lvl="1" eaLnBrk="1" hangingPunct="1">
              <a:spcBef>
                <a:spcPts val="500"/>
              </a:spcBef>
            </a:pPr>
            <a:r>
              <a:rPr lang="zh-CN" altLang="en-US" b="1" dirty="0">
                <a:latin typeface="Arial" panose="020B0604020202020204" pitchFamily="34" charset="0"/>
              </a:rPr>
              <a:t>领导者</a:t>
            </a:r>
            <a:r>
              <a:rPr lang="en-US" altLang="zh-CN" b="1" dirty="0">
                <a:latin typeface="Arial" panose="020B0604020202020204" pitchFamily="34" charset="0"/>
              </a:rPr>
              <a:t>[Leader]</a:t>
            </a:r>
            <a:r>
              <a:rPr lang="zh-CN" altLang="en-US" dirty="0">
                <a:latin typeface="Arial" panose="020B0604020202020204" pitchFamily="34" charset="0"/>
              </a:rPr>
              <a:t>在激励人们达到目标时专注于长期以及整体的目标，</a:t>
            </a:r>
            <a:r>
              <a:rPr lang="zh-CN" altLang="en-US" dirty="0">
                <a:solidFill>
                  <a:srgbClr val="FF0000"/>
                </a:solidFill>
                <a:latin typeface="Arial" panose="020B0604020202020204" pitchFamily="34" charset="0"/>
              </a:rPr>
              <a:t>做正确的事情</a:t>
            </a:r>
            <a:r>
              <a:rPr lang="zh-CN" altLang="en-US" dirty="0">
                <a:latin typeface="Arial" panose="020B0604020202020204" pitchFamily="34" charset="0"/>
              </a:rPr>
              <a:t>；</a:t>
            </a:r>
            <a:endParaRPr lang="en-US" altLang="zh-CN" dirty="0">
              <a:latin typeface="Arial" panose="020B0604020202020204" pitchFamily="34" charset="0"/>
            </a:endParaRPr>
          </a:p>
          <a:p>
            <a:pPr lvl="1" eaLnBrk="1" hangingPunct="1">
              <a:spcBef>
                <a:spcPts val="500"/>
              </a:spcBef>
            </a:pPr>
            <a:r>
              <a:rPr lang="zh-CN" altLang="en-US" b="1" dirty="0">
                <a:latin typeface="Arial" panose="020B0604020202020204" pitchFamily="34" charset="0"/>
              </a:rPr>
              <a:t>管理者</a:t>
            </a:r>
            <a:r>
              <a:rPr lang="en-US" altLang="zh-CN" b="1" dirty="0">
                <a:latin typeface="Arial" panose="020B0604020202020204" pitchFamily="34" charset="0"/>
              </a:rPr>
              <a:t>[Manager]</a:t>
            </a:r>
            <a:r>
              <a:rPr lang="zh-CN" altLang="en-US" dirty="0">
                <a:latin typeface="Arial" panose="020B0604020202020204" pitchFamily="34" charset="0"/>
              </a:rPr>
              <a:t>关注为达到具体目标所需要的日常细节，</a:t>
            </a:r>
            <a:r>
              <a:rPr lang="zh-CN" altLang="en-US" dirty="0">
                <a:solidFill>
                  <a:srgbClr val="FF0000"/>
                </a:solidFill>
                <a:latin typeface="Arial" panose="020B0604020202020204" pitchFamily="34" charset="0"/>
              </a:rPr>
              <a:t>正确地做事情</a:t>
            </a:r>
            <a:r>
              <a:rPr lang="zh-CN" altLang="en-US" dirty="0">
                <a:latin typeface="Arial" panose="020B0604020202020204" pitchFamily="34" charset="0"/>
              </a:rPr>
              <a:t>；</a:t>
            </a:r>
            <a:endParaRPr lang="en-US" altLang="zh-CN" dirty="0">
              <a:latin typeface="Arial" panose="020B0604020202020204" pitchFamily="34" charset="0"/>
            </a:endParaRPr>
          </a:p>
        </p:txBody>
      </p:sp>
      <p:sp>
        <p:nvSpPr>
          <p:cNvPr id="38917"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Effect transition="in" filter="blinds(horizontal)">
                                      <p:cBhvr>
                                        <p:cTn id="7" dur="500"/>
                                        <p:tgtEl>
                                          <p:spTgt spid="389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916">
                                            <p:txEl>
                                              <p:pRg st="2" end="2"/>
                                            </p:txEl>
                                          </p:spTgt>
                                        </p:tgtEl>
                                        <p:attrNameLst>
                                          <p:attrName>style.visibility</p:attrName>
                                        </p:attrNameLst>
                                      </p:cBhvr>
                                      <p:to>
                                        <p:strVal val="visible"/>
                                      </p:to>
                                    </p:set>
                                    <p:animEffect transition="in" filter="blinds(horizontal)">
                                      <p:cBhvr>
                                        <p:cTn id="12" dur="500"/>
                                        <p:tgtEl>
                                          <p:spTgt spid="389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916">
                                            <p:txEl>
                                              <p:pRg st="3" end="3"/>
                                            </p:txEl>
                                          </p:spTgt>
                                        </p:tgtEl>
                                        <p:attrNameLst>
                                          <p:attrName>style.visibility</p:attrName>
                                        </p:attrNameLst>
                                      </p:cBhvr>
                                      <p:to>
                                        <p:strVal val="visible"/>
                                      </p:to>
                                    </p:set>
                                    <p:animEffect transition="in" filter="blinds(horizontal)">
                                      <p:cBhvr>
                                        <p:cTn id="17" dur="500"/>
                                        <p:tgtEl>
                                          <p:spTgt spid="38916">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8916">
                                            <p:txEl>
                                              <p:pRg st="4" end="4"/>
                                            </p:txEl>
                                          </p:spTgt>
                                        </p:tgtEl>
                                        <p:attrNameLst>
                                          <p:attrName>style.visibility</p:attrName>
                                        </p:attrNameLst>
                                      </p:cBhvr>
                                      <p:to>
                                        <p:strVal val="visible"/>
                                      </p:to>
                                    </p:set>
                                    <p:animEffect transition="in" filter="blinds(horizontal)">
                                      <p:cBhvr>
                                        <p:cTn id="20" dur="500"/>
                                        <p:tgtEl>
                                          <p:spTgt spid="389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项目经理应该具备的素质</a:t>
            </a:r>
            <a:endParaRPr lang="zh-CN" altLang="en-US" dirty="0"/>
          </a:p>
        </p:txBody>
      </p:sp>
      <p:graphicFrame>
        <p:nvGraphicFramePr>
          <p:cNvPr id="4" name="图示 3"/>
          <p:cNvGraphicFramePr/>
          <p:nvPr/>
        </p:nvGraphicFramePr>
        <p:xfrm>
          <a:off x="2524100" y="1420577"/>
          <a:ext cx="7643866" cy="47149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项目经理职业</a:t>
            </a:r>
            <a:endParaRPr lang="zh-CN" altLang="en-US" dirty="0"/>
          </a:p>
        </p:txBody>
      </p:sp>
      <p:graphicFrame>
        <p:nvGraphicFramePr>
          <p:cNvPr id="4" name="内容占位符 3"/>
          <p:cNvGraphicFramePr>
            <a:graphicFrameLocks noGrp="1"/>
          </p:cNvGraphicFramePr>
          <p:nvPr>
            <p:ph idx="1"/>
          </p:nvPr>
        </p:nvGraphicFramePr>
        <p:xfrm>
          <a:off x="3352800" y="1694025"/>
          <a:ext cx="5880100" cy="4632960"/>
        </p:xfrm>
        <a:graphic>
          <a:graphicData uri="http://schemas.openxmlformats.org/drawingml/2006/table">
            <a:tbl>
              <a:tblPr firstRow="1" bandRow="1">
                <a:tableStyleId>{5C22544A-7EE6-4342-B048-85BDC9FD1C3A}</a:tableStyleId>
              </a:tblPr>
              <a:tblGrid>
                <a:gridCol w="2940050"/>
                <a:gridCol w="2940050"/>
              </a:tblGrid>
              <a:tr h="420228">
                <a:tc>
                  <a:txBody>
                    <a:bodyPr/>
                    <a:lstStyle/>
                    <a:p>
                      <a:pPr algn="ctr"/>
                      <a:r>
                        <a:rPr lang="zh-CN" altLang="en-US" sz="2800" dirty="0"/>
                        <a:t>技能</a:t>
                      </a:r>
                      <a:endParaRPr lang="zh-CN" altLang="en-US" sz="2800" dirty="0"/>
                    </a:p>
                  </a:txBody>
                  <a:tcPr/>
                </a:tc>
                <a:tc>
                  <a:txBody>
                    <a:bodyPr/>
                    <a:lstStyle/>
                    <a:p>
                      <a:pPr algn="ctr"/>
                      <a:r>
                        <a:rPr lang="zh-CN" altLang="en-US" sz="2800" dirty="0"/>
                        <a:t>受访者比例</a:t>
                      </a:r>
                      <a:endParaRPr lang="zh-CN" altLang="en-US" sz="2800" dirty="0"/>
                    </a:p>
                  </a:txBody>
                  <a:tcPr/>
                </a:tc>
              </a:tr>
              <a:tr h="420228">
                <a:tc>
                  <a:txBody>
                    <a:bodyPr/>
                    <a:lstStyle/>
                    <a:p>
                      <a:r>
                        <a:rPr lang="zh-CN" altLang="en-US" sz="2400" dirty="0"/>
                        <a:t>编程以及应用开发</a:t>
                      </a:r>
                      <a:endParaRPr lang="zh-CN" altLang="en-US" sz="2400" dirty="0"/>
                    </a:p>
                  </a:txBody>
                  <a:tcPr/>
                </a:tc>
                <a:tc>
                  <a:txBody>
                    <a:bodyPr/>
                    <a:lstStyle/>
                    <a:p>
                      <a:r>
                        <a:rPr lang="en-US" altLang="zh-CN" sz="2400" dirty="0"/>
                        <a:t>60%</a:t>
                      </a:r>
                      <a:endParaRPr lang="zh-CN" altLang="en-US" sz="2400" dirty="0"/>
                    </a:p>
                  </a:txBody>
                  <a:tcPr/>
                </a:tc>
              </a:tr>
              <a:tr h="420228">
                <a:tc>
                  <a:txBody>
                    <a:bodyPr/>
                    <a:lstStyle/>
                    <a:p>
                      <a:r>
                        <a:rPr lang="zh-CN" altLang="en-US" sz="2400" dirty="0"/>
                        <a:t>项目管理</a:t>
                      </a:r>
                      <a:endParaRPr lang="zh-CN" altLang="en-US" sz="2400" dirty="0"/>
                    </a:p>
                  </a:txBody>
                  <a:tcPr/>
                </a:tc>
                <a:tc>
                  <a:txBody>
                    <a:bodyPr/>
                    <a:lstStyle/>
                    <a:p>
                      <a:r>
                        <a:rPr lang="en-US" altLang="zh-CN" sz="2400" dirty="0"/>
                        <a:t>44%</a:t>
                      </a:r>
                      <a:endParaRPr lang="zh-CN" altLang="en-US" sz="2400" dirty="0"/>
                    </a:p>
                  </a:txBody>
                  <a:tcPr/>
                </a:tc>
              </a:tr>
              <a:tr h="420228">
                <a:tc>
                  <a:txBody>
                    <a:bodyPr/>
                    <a:lstStyle/>
                    <a:p>
                      <a:r>
                        <a:rPr lang="zh-CN" altLang="en-US" sz="2400" dirty="0"/>
                        <a:t>帮助台</a:t>
                      </a:r>
                      <a:r>
                        <a:rPr lang="en-US" altLang="zh-CN" sz="2400" dirty="0"/>
                        <a:t>/</a:t>
                      </a:r>
                      <a:r>
                        <a:rPr lang="zh-CN" altLang="en-US" sz="2400" dirty="0"/>
                        <a:t>技术支持</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网络技术</a:t>
                      </a:r>
                      <a:endParaRPr lang="zh-CN" altLang="en-US" sz="2400" dirty="0"/>
                    </a:p>
                  </a:txBody>
                  <a:tcPr/>
                </a:tc>
                <a:tc>
                  <a:txBody>
                    <a:bodyPr/>
                    <a:lstStyle/>
                    <a:p>
                      <a:r>
                        <a:rPr lang="en-US" altLang="zh-CN" sz="2400" dirty="0"/>
                        <a:t>35%</a:t>
                      </a:r>
                      <a:endParaRPr lang="zh-CN" altLang="en-US" sz="2400" dirty="0"/>
                    </a:p>
                  </a:txBody>
                  <a:tcPr/>
                </a:tc>
              </a:tr>
              <a:tr h="420228">
                <a:tc>
                  <a:txBody>
                    <a:bodyPr/>
                    <a:lstStyle/>
                    <a:p>
                      <a:r>
                        <a:rPr lang="zh-CN" altLang="en-US" sz="2400" dirty="0"/>
                        <a:t>商业智慧</a:t>
                      </a:r>
                      <a:endParaRPr lang="zh-CN" altLang="en-US" sz="2400" dirty="0"/>
                    </a:p>
                  </a:txBody>
                  <a:tcPr/>
                </a:tc>
                <a:tc>
                  <a:txBody>
                    <a:bodyPr/>
                    <a:lstStyle/>
                    <a:p>
                      <a:r>
                        <a:rPr lang="en-US" altLang="zh-CN" sz="2400" dirty="0"/>
                        <a:t>23%</a:t>
                      </a:r>
                      <a:endParaRPr lang="zh-CN" altLang="en-US" sz="2400" dirty="0"/>
                    </a:p>
                  </a:txBody>
                  <a:tcPr/>
                </a:tc>
              </a:tr>
              <a:tr h="420228">
                <a:tc>
                  <a:txBody>
                    <a:bodyPr/>
                    <a:lstStyle/>
                    <a:p>
                      <a:r>
                        <a:rPr lang="zh-CN" altLang="en-US" sz="2400" dirty="0"/>
                        <a:t>数据中心</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en-US" altLang="zh-CN" sz="2400" dirty="0"/>
                        <a:t>Web2.0</a:t>
                      </a:r>
                      <a:endParaRPr lang="zh-CN" altLang="en-US" sz="2400" dirty="0"/>
                    </a:p>
                  </a:txBody>
                  <a:tcPr/>
                </a:tc>
                <a:tc>
                  <a:txBody>
                    <a:bodyPr/>
                    <a:lstStyle/>
                    <a:p>
                      <a:r>
                        <a:rPr lang="en-US" altLang="zh-CN" sz="2400" dirty="0"/>
                        <a:t>18%</a:t>
                      </a:r>
                      <a:endParaRPr lang="zh-CN" altLang="en-US" sz="2400" dirty="0"/>
                    </a:p>
                  </a:txBody>
                  <a:tcPr/>
                </a:tc>
              </a:tr>
              <a:tr h="420228">
                <a:tc>
                  <a:txBody>
                    <a:bodyPr/>
                    <a:lstStyle/>
                    <a:p>
                      <a:r>
                        <a:rPr lang="zh-CN" altLang="en-US" sz="2400" dirty="0"/>
                        <a:t>安全</a:t>
                      </a:r>
                      <a:endParaRPr lang="zh-CN" altLang="en-US" sz="2400" dirty="0"/>
                    </a:p>
                  </a:txBody>
                  <a:tcPr/>
                </a:tc>
                <a:tc>
                  <a:txBody>
                    <a:bodyPr/>
                    <a:lstStyle/>
                    <a:p>
                      <a:r>
                        <a:rPr lang="en-US" altLang="zh-CN" sz="2400" dirty="0"/>
                        <a:t>17%</a:t>
                      </a:r>
                      <a:endParaRPr lang="zh-CN" altLang="en-US" sz="2400" dirty="0"/>
                    </a:p>
                  </a:txBody>
                  <a:tcPr/>
                </a:tc>
              </a:tr>
              <a:tr h="420228">
                <a:tc>
                  <a:txBody>
                    <a:bodyPr/>
                    <a:lstStyle/>
                    <a:p>
                      <a:r>
                        <a:rPr lang="zh-CN" altLang="en-US" sz="2400" dirty="0"/>
                        <a:t>通信</a:t>
                      </a:r>
                      <a:endParaRPr lang="zh-CN" altLang="en-US" sz="2400" dirty="0"/>
                    </a:p>
                  </a:txBody>
                  <a:tcPr/>
                </a:tc>
                <a:tc>
                  <a:txBody>
                    <a:bodyPr/>
                    <a:lstStyle/>
                    <a:p>
                      <a:r>
                        <a:rPr lang="en-US" altLang="zh-CN" sz="2400" dirty="0"/>
                        <a:t>9%</a:t>
                      </a:r>
                      <a:endParaRPr lang="zh-CN" altLang="en-US" sz="2400" dirty="0"/>
                    </a:p>
                  </a:txBody>
                  <a:tcPr/>
                </a:tc>
              </a:tr>
            </a:tbl>
          </a:graphicData>
        </a:graphic>
      </p:graphicFrame>
      <p:sp>
        <p:nvSpPr>
          <p:cNvPr id="5" name="文本框 4"/>
          <p:cNvSpPr txBox="1"/>
          <p:nvPr/>
        </p:nvSpPr>
        <p:spPr>
          <a:xfrm>
            <a:off x="4677103" y="1072051"/>
            <a:ext cx="2632710" cy="521970"/>
          </a:xfrm>
          <a:prstGeom prst="rect">
            <a:avLst/>
          </a:prstGeom>
          <a:noFill/>
        </p:spPr>
        <p:txBody>
          <a:bodyPr wrap="none" rtlCol="0">
            <a:spAutoFit/>
          </a:bodyPr>
          <a:lstStyle/>
          <a:p>
            <a:r>
              <a:rPr lang="zh-CN" altLang="en-US" sz="2800" dirty="0"/>
              <a:t>九大热门</a:t>
            </a:r>
            <a:r>
              <a:rPr lang="en-US" altLang="zh-CN" sz="2800" dirty="0"/>
              <a:t>IT</a:t>
            </a:r>
            <a:r>
              <a:rPr lang="zh-CN" altLang="en-US" sz="2800" dirty="0"/>
              <a:t>技能</a:t>
            </a:r>
            <a:endParaRPr lang="zh-CN" altLang="en-US" sz="2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补充：项目管理的发展过程</a:t>
            </a:r>
            <a:endParaRPr lang="zh-CN" altLang="en-US" dirty="0"/>
          </a:p>
        </p:txBody>
      </p:sp>
      <p:sp>
        <p:nvSpPr>
          <p:cNvPr id="4" name="AutoShape 3"/>
          <p:cNvSpPr>
            <a:spLocks noChangeArrowheads="1"/>
          </p:cNvSpPr>
          <p:nvPr/>
        </p:nvSpPr>
        <p:spPr bwMode="auto">
          <a:xfrm>
            <a:off x="2476491" y="1523988"/>
            <a:ext cx="2590800" cy="914400"/>
          </a:xfrm>
          <a:prstGeom prst="cube">
            <a:avLst>
              <a:gd name="adj" fmla="val 25000"/>
            </a:avLst>
          </a:prstGeom>
          <a:solidFill>
            <a:srgbClr val="FFFF99"/>
          </a:solidFill>
          <a:ln w="12700">
            <a:solidFill>
              <a:srgbClr val="FF6600"/>
            </a:solidFill>
            <a:miter lim="800000"/>
            <a:headEnd type="none" w="sm" len="sm"/>
            <a:tailEnd type="none" w="sm" len="sm"/>
          </a:ln>
          <a:effectLst/>
        </p:spPr>
        <p:txBody>
          <a:bodyPr wrap="none" anchor="ctr"/>
          <a:lstStyle/>
          <a:p>
            <a:pPr algn="ctr"/>
            <a:endParaRPr lang="zh-CN" altLang="en-US" b="1">
              <a:latin typeface="Tahoma" panose="020B0604030504040204" pitchFamily="34" charset="0"/>
            </a:endParaRPr>
          </a:p>
        </p:txBody>
      </p:sp>
      <p:sp>
        <p:nvSpPr>
          <p:cNvPr id="5" name="AutoShape 4"/>
          <p:cNvSpPr>
            <a:spLocks noChangeArrowheads="1"/>
          </p:cNvSpPr>
          <p:nvPr/>
        </p:nvSpPr>
        <p:spPr bwMode="auto">
          <a:xfrm>
            <a:off x="2476491" y="3276588"/>
            <a:ext cx="2590800" cy="762000"/>
          </a:xfrm>
          <a:prstGeom prst="cube">
            <a:avLst>
              <a:gd name="adj" fmla="val 25000"/>
            </a:avLst>
          </a:prstGeom>
          <a:solidFill>
            <a:srgbClr val="04CBE0"/>
          </a:solidFill>
          <a:ln w="12700">
            <a:solidFill>
              <a:srgbClr val="FF6600"/>
            </a:solidFill>
            <a:miter lim="800000"/>
            <a:headEnd type="none" w="sm" len="sm"/>
            <a:tailEnd type="none" w="sm" len="sm"/>
          </a:ln>
          <a:effectLst/>
        </p:spPr>
        <p:txBody>
          <a:bodyPr wrap="none" anchor="ctr"/>
          <a:lstStyle/>
          <a:p>
            <a:endParaRPr lang="zh-CN" altLang="en-US" b="1"/>
          </a:p>
        </p:txBody>
      </p:sp>
      <p:sp>
        <p:nvSpPr>
          <p:cNvPr id="6" name="AutoShape 5"/>
          <p:cNvSpPr>
            <a:spLocks noChangeArrowheads="1"/>
          </p:cNvSpPr>
          <p:nvPr/>
        </p:nvSpPr>
        <p:spPr bwMode="auto">
          <a:xfrm>
            <a:off x="2476491" y="4724388"/>
            <a:ext cx="2514600" cy="838200"/>
          </a:xfrm>
          <a:prstGeom prst="cube">
            <a:avLst>
              <a:gd name="adj" fmla="val 25000"/>
            </a:avLst>
          </a:prstGeom>
          <a:solidFill>
            <a:srgbClr val="00FF00"/>
          </a:solidFill>
          <a:ln w="12700">
            <a:solidFill>
              <a:srgbClr val="FF6600"/>
            </a:solidFill>
            <a:miter lim="800000"/>
            <a:headEnd type="none" w="sm" len="sm"/>
            <a:tailEnd type="none" w="sm" len="sm"/>
          </a:ln>
          <a:effectLst/>
        </p:spPr>
        <p:txBody>
          <a:bodyPr wrap="none" anchor="ctr"/>
          <a:lstStyle/>
          <a:p>
            <a:endParaRPr lang="zh-CN" altLang="en-US" b="1"/>
          </a:p>
        </p:txBody>
      </p:sp>
      <p:sp>
        <p:nvSpPr>
          <p:cNvPr id="7" name="Text Box 6"/>
          <p:cNvSpPr txBox="1">
            <a:spLocks noChangeArrowheads="1"/>
          </p:cNvSpPr>
          <p:nvPr/>
        </p:nvSpPr>
        <p:spPr bwMode="auto">
          <a:xfrm>
            <a:off x="2552691" y="18287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项目管理实践</a:t>
            </a:r>
            <a:endParaRPr lang="zh-CN" altLang="en-US" b="1"/>
          </a:p>
        </p:txBody>
      </p:sp>
      <p:sp>
        <p:nvSpPr>
          <p:cNvPr id="8" name="Text Box 7"/>
          <p:cNvSpPr txBox="1">
            <a:spLocks noChangeArrowheads="1"/>
          </p:cNvSpPr>
          <p:nvPr/>
        </p:nvSpPr>
        <p:spPr bwMode="auto">
          <a:xfrm>
            <a:off x="2552691" y="3505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传统项目管理</a:t>
            </a:r>
            <a:endParaRPr lang="zh-CN" altLang="en-US" b="1"/>
          </a:p>
        </p:txBody>
      </p:sp>
      <p:sp>
        <p:nvSpPr>
          <p:cNvPr id="9" name="Text Box 8"/>
          <p:cNvSpPr txBox="1">
            <a:spLocks noChangeArrowheads="1"/>
          </p:cNvSpPr>
          <p:nvPr/>
        </p:nvSpPr>
        <p:spPr bwMode="auto">
          <a:xfrm>
            <a:off x="2552691" y="5029188"/>
            <a:ext cx="2209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新项目管理</a:t>
            </a:r>
            <a:endParaRPr lang="zh-CN" altLang="en-US" b="1"/>
          </a:p>
        </p:txBody>
      </p:sp>
      <p:sp>
        <p:nvSpPr>
          <p:cNvPr id="10" name="AutoShape 9"/>
          <p:cNvSpPr>
            <a:spLocks noChangeArrowheads="1"/>
          </p:cNvSpPr>
          <p:nvPr/>
        </p:nvSpPr>
        <p:spPr bwMode="auto">
          <a:xfrm>
            <a:off x="3390891" y="4038588"/>
            <a:ext cx="762000" cy="685800"/>
          </a:xfrm>
          <a:prstGeom prst="downArrow">
            <a:avLst>
              <a:gd name="adj1" fmla="val 50000"/>
              <a:gd name="adj2" fmla="val 25000"/>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1" name="AutoShape 10"/>
          <p:cNvSpPr>
            <a:spLocks noChangeArrowheads="1"/>
          </p:cNvSpPr>
          <p:nvPr/>
        </p:nvSpPr>
        <p:spPr bwMode="auto">
          <a:xfrm>
            <a:off x="3390891" y="2438388"/>
            <a:ext cx="685800" cy="838200"/>
          </a:xfrm>
          <a:prstGeom prst="downArrow">
            <a:avLst>
              <a:gd name="adj1" fmla="val 50000"/>
              <a:gd name="adj2" fmla="val 30556"/>
            </a:avLst>
          </a:prstGeom>
          <a:solidFill>
            <a:schemeClr val="accent1"/>
          </a:solidFill>
          <a:ln w="12700">
            <a:solidFill>
              <a:schemeClr val="tx1"/>
            </a:solidFill>
            <a:miter lim="800000"/>
            <a:headEnd type="none" w="sm" len="sm"/>
            <a:tailEnd type="none" w="sm" len="sm"/>
          </a:ln>
          <a:effectLst/>
        </p:spPr>
        <p:txBody>
          <a:bodyPr vert="eaVert" wrap="none" anchor="ctr"/>
          <a:lstStyle/>
          <a:p>
            <a:endParaRPr lang="zh-CN" altLang="en-US" b="1"/>
          </a:p>
        </p:txBody>
      </p:sp>
      <p:sp>
        <p:nvSpPr>
          <p:cNvPr id="12" name="AutoShape 11"/>
          <p:cNvSpPr>
            <a:spLocks noChangeArrowheads="1"/>
          </p:cNvSpPr>
          <p:nvPr/>
        </p:nvSpPr>
        <p:spPr bwMode="auto">
          <a:xfrm>
            <a:off x="5295891" y="16001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3" name="AutoShape 12"/>
          <p:cNvSpPr>
            <a:spLocks noChangeArrowheads="1"/>
          </p:cNvSpPr>
          <p:nvPr/>
        </p:nvSpPr>
        <p:spPr bwMode="auto">
          <a:xfrm>
            <a:off x="5295891" y="3276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4" name="AutoShape 13"/>
          <p:cNvSpPr>
            <a:spLocks noChangeArrowheads="1"/>
          </p:cNvSpPr>
          <p:nvPr/>
        </p:nvSpPr>
        <p:spPr bwMode="auto">
          <a:xfrm>
            <a:off x="5219691" y="4800588"/>
            <a:ext cx="1371600" cy="762000"/>
          </a:xfrm>
          <a:prstGeom prst="rightArrow">
            <a:avLst>
              <a:gd name="adj1" fmla="val 50000"/>
              <a:gd name="adj2" fmla="val 45000"/>
            </a:avLst>
          </a:prstGeom>
          <a:solidFill>
            <a:schemeClr val="accent1"/>
          </a:solidFill>
          <a:ln w="12700">
            <a:solidFill>
              <a:schemeClr val="tx1"/>
            </a:solidFill>
            <a:miter lim="800000"/>
            <a:headEnd type="none" w="sm" len="sm"/>
            <a:tailEnd type="none" w="sm" len="sm"/>
          </a:ln>
          <a:effectLst/>
        </p:spPr>
        <p:txBody>
          <a:bodyPr wrap="none" anchor="ctr"/>
          <a:lstStyle/>
          <a:p>
            <a:endParaRPr lang="zh-CN" altLang="en-US" b="1"/>
          </a:p>
        </p:txBody>
      </p:sp>
      <p:sp>
        <p:nvSpPr>
          <p:cNvPr id="15" name="AutoShape 14"/>
          <p:cNvSpPr>
            <a:spLocks noChangeArrowheads="1"/>
          </p:cNvSpPr>
          <p:nvPr/>
        </p:nvSpPr>
        <p:spPr bwMode="auto">
          <a:xfrm>
            <a:off x="6819891" y="1447788"/>
            <a:ext cx="2895600" cy="990600"/>
          </a:xfrm>
          <a:prstGeom prst="star8">
            <a:avLst>
              <a:gd name="adj" fmla="val 38250"/>
            </a:avLst>
          </a:prstGeom>
          <a:solidFill>
            <a:srgbClr val="FFFF99"/>
          </a:solidFill>
          <a:ln w="12700">
            <a:solidFill>
              <a:schemeClr val="tx1"/>
            </a:solidFill>
            <a:miter lim="800000"/>
            <a:headEnd type="none" w="sm" len="sm"/>
            <a:tailEnd type="none" w="sm" len="sm"/>
          </a:ln>
          <a:effectLst/>
        </p:spPr>
        <p:txBody>
          <a:bodyPr wrap="none" anchor="ctr"/>
          <a:lstStyle/>
          <a:p>
            <a:endParaRPr lang="zh-CN" altLang="en-US" b="1"/>
          </a:p>
        </p:txBody>
      </p:sp>
      <p:sp>
        <p:nvSpPr>
          <p:cNvPr id="16" name="AutoShape 15"/>
          <p:cNvSpPr>
            <a:spLocks noChangeArrowheads="1"/>
          </p:cNvSpPr>
          <p:nvPr/>
        </p:nvSpPr>
        <p:spPr bwMode="auto">
          <a:xfrm>
            <a:off x="6819891" y="2743188"/>
            <a:ext cx="2971800" cy="1447800"/>
          </a:xfrm>
          <a:prstGeom prst="star16">
            <a:avLst>
              <a:gd name="adj" fmla="val 37500"/>
            </a:avLst>
          </a:prstGeom>
          <a:solidFill>
            <a:srgbClr val="04CBE0"/>
          </a:solidFill>
          <a:ln w="12700">
            <a:solidFill>
              <a:schemeClr val="tx1"/>
            </a:solidFill>
            <a:miter lim="800000"/>
            <a:headEnd type="none" w="sm" len="sm"/>
            <a:tailEnd type="none" w="sm" len="sm"/>
          </a:ln>
          <a:effectLst/>
        </p:spPr>
        <p:txBody>
          <a:bodyPr wrap="none" anchor="ctr"/>
          <a:lstStyle/>
          <a:p>
            <a:endParaRPr lang="zh-CN" altLang="en-US" b="1"/>
          </a:p>
        </p:txBody>
      </p:sp>
      <p:sp>
        <p:nvSpPr>
          <p:cNvPr id="17" name="AutoShape 16"/>
          <p:cNvSpPr>
            <a:spLocks noChangeArrowheads="1"/>
          </p:cNvSpPr>
          <p:nvPr/>
        </p:nvSpPr>
        <p:spPr bwMode="auto">
          <a:xfrm>
            <a:off x="6667491" y="4343388"/>
            <a:ext cx="3124200" cy="1524000"/>
          </a:xfrm>
          <a:prstGeom prst="star32">
            <a:avLst>
              <a:gd name="adj" fmla="val 37500"/>
            </a:avLst>
          </a:prstGeom>
          <a:solidFill>
            <a:srgbClr val="00FF00"/>
          </a:solidFill>
          <a:ln w="12700">
            <a:solidFill>
              <a:schemeClr val="tx1"/>
            </a:solidFill>
            <a:miter lim="800000"/>
            <a:headEnd type="none" w="sm" len="sm"/>
            <a:tailEnd type="none" w="sm" len="sm"/>
          </a:ln>
          <a:effectLst/>
        </p:spPr>
        <p:txBody>
          <a:bodyPr wrap="none" anchor="ctr"/>
          <a:lstStyle/>
          <a:p>
            <a:endParaRPr lang="zh-CN" altLang="en-US" b="1"/>
          </a:p>
        </p:txBody>
      </p:sp>
      <p:sp>
        <p:nvSpPr>
          <p:cNvPr id="18" name="Text Box 17"/>
          <p:cNvSpPr txBox="1">
            <a:spLocks noChangeArrowheads="1"/>
          </p:cNvSpPr>
          <p:nvPr/>
        </p:nvSpPr>
        <p:spPr bwMode="auto">
          <a:xfrm>
            <a:off x="7353291" y="1752588"/>
            <a:ext cx="1905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完成任务</a:t>
            </a:r>
            <a:endParaRPr lang="zh-CN" altLang="en-US" b="1"/>
          </a:p>
        </p:txBody>
      </p:sp>
      <p:sp>
        <p:nvSpPr>
          <p:cNvPr id="19" name="Text Box 18"/>
          <p:cNvSpPr txBox="1">
            <a:spLocks noChangeArrowheads="1"/>
          </p:cNvSpPr>
          <p:nvPr/>
        </p:nvSpPr>
        <p:spPr bwMode="auto">
          <a:xfrm>
            <a:off x="7277091" y="3276588"/>
            <a:ext cx="22860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满足三重约束</a:t>
            </a:r>
            <a:endParaRPr lang="zh-CN" altLang="en-US" b="1"/>
          </a:p>
        </p:txBody>
      </p:sp>
      <p:sp>
        <p:nvSpPr>
          <p:cNvPr id="20" name="Text Box 19"/>
          <p:cNvSpPr txBox="1">
            <a:spLocks noChangeArrowheads="1"/>
          </p:cNvSpPr>
          <p:nvPr/>
        </p:nvSpPr>
        <p:spPr bwMode="auto">
          <a:xfrm>
            <a:off x="7353291" y="4648188"/>
            <a:ext cx="1752600" cy="101473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sz="2000" b="1"/>
              <a:t>从目标上来讲是让利益相关者满意</a:t>
            </a:r>
            <a:endParaRPr lang="zh-CN" altLang="en-US" sz="2000" b="1"/>
          </a:p>
        </p:txBody>
      </p:sp>
      <p:sp>
        <p:nvSpPr>
          <p:cNvPr id="21" name="Text Box 20"/>
          <p:cNvSpPr txBox="1">
            <a:spLocks noChangeArrowheads="1"/>
          </p:cNvSpPr>
          <p:nvPr/>
        </p:nvSpPr>
        <p:spPr bwMode="auto">
          <a:xfrm>
            <a:off x="5295891" y="17525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活动</a:t>
            </a:r>
            <a:endParaRPr lang="zh-CN" altLang="en-US" b="1"/>
          </a:p>
        </p:txBody>
      </p:sp>
      <p:sp>
        <p:nvSpPr>
          <p:cNvPr id="22" name="Text Box 21"/>
          <p:cNvSpPr txBox="1">
            <a:spLocks noChangeArrowheads="1"/>
          </p:cNvSpPr>
          <p:nvPr/>
        </p:nvSpPr>
        <p:spPr bwMode="auto">
          <a:xfrm>
            <a:off x="5295891" y="3428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方法</a:t>
            </a:r>
            <a:endParaRPr lang="zh-CN" altLang="en-US" b="1"/>
          </a:p>
        </p:txBody>
      </p:sp>
      <p:sp>
        <p:nvSpPr>
          <p:cNvPr id="23" name="Text Box 22"/>
          <p:cNvSpPr txBox="1">
            <a:spLocks noChangeArrowheads="1"/>
          </p:cNvSpPr>
          <p:nvPr/>
        </p:nvSpPr>
        <p:spPr bwMode="auto">
          <a:xfrm>
            <a:off x="5219691" y="4952988"/>
            <a:ext cx="1066800" cy="398780"/>
          </a:xfrm>
          <a:prstGeom prst="rect">
            <a:avLst/>
          </a:prstGeom>
          <a:noFill/>
          <a:ln w="12700">
            <a:noFill/>
            <a:miter lim="800000"/>
            <a:headEnd type="none" w="sm" len="sm"/>
            <a:tailEnd type="none" w="sm" len="sm"/>
          </a:ln>
          <a:effectLst/>
        </p:spPr>
        <p:txBody>
          <a:bodyPr>
            <a:spAutoFit/>
          </a:bodyPr>
          <a:lstStyle/>
          <a:p>
            <a:pPr>
              <a:spcBef>
                <a:spcPct val="50000"/>
              </a:spcBef>
            </a:pPr>
            <a:r>
              <a:rPr lang="zh-CN" altLang="en-US" b="1"/>
              <a:t>学科</a:t>
            </a: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0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0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20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000"/>
                                        <p:tgtEl>
                                          <p:spTgt spid="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20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3885" y="252730"/>
            <a:ext cx="11156315" cy="647700"/>
          </a:xfrm>
        </p:spPr>
        <p:txBody>
          <a:bodyPr/>
          <a:lstStyle/>
          <a:p>
            <a:r>
              <a:rPr lang="zh-CN" altLang="en-US" dirty="0"/>
              <a:t>补充：项目管理的发展现状</a:t>
            </a:r>
            <a:endParaRPr lang="zh-CN" altLang="en-US" dirty="0"/>
          </a:p>
        </p:txBody>
      </p:sp>
      <p:sp>
        <p:nvSpPr>
          <p:cNvPr id="30723" name="Rectangle 3"/>
          <p:cNvSpPr>
            <a:spLocks noGrp="1" noChangeArrowheads="1"/>
          </p:cNvSpPr>
          <p:nvPr>
            <p:ph type="body" idx="1"/>
          </p:nvPr>
        </p:nvSpPr>
        <p:spPr>
          <a:xfrm>
            <a:off x="603885" y="1267460"/>
            <a:ext cx="9530715" cy="4739005"/>
          </a:xfrm>
        </p:spPr>
        <p:txBody>
          <a:bodyPr/>
          <a:lstStyle/>
          <a:p>
            <a:pPr>
              <a:buFont typeface="Wingdings" panose="05000000000000000000" pitchFamily="2" charset="2"/>
              <a:buNone/>
            </a:pPr>
            <a:r>
              <a:rPr lang="zh-CN" altLang="en-US" sz="2800" dirty="0"/>
              <a:t>当代的项目管理已发展成为：</a:t>
            </a:r>
            <a:endParaRPr lang="zh-CN" altLang="en-US" sz="2800" dirty="0"/>
          </a:p>
          <a:p>
            <a:pPr>
              <a:spcBef>
                <a:spcPts val="300"/>
              </a:spcBef>
            </a:pPr>
            <a:r>
              <a:rPr lang="zh-CN" altLang="en-US" dirty="0">
                <a:latin typeface="Arial" panose="020B0604020202020204" pitchFamily="34" charset="0"/>
              </a:rPr>
              <a:t>一门学科</a:t>
            </a:r>
            <a:endParaRPr lang="zh-CN" altLang="en-US" dirty="0">
              <a:latin typeface="Arial" panose="020B0604020202020204" pitchFamily="34" charset="0"/>
            </a:endParaRPr>
          </a:p>
          <a:p>
            <a:pPr lvl="1"/>
            <a:r>
              <a:rPr lang="zh-CN" altLang="en-US" sz="2400" dirty="0">
                <a:solidFill>
                  <a:schemeClr val="tx2"/>
                </a:solidFill>
              </a:rPr>
              <a:t>广泛开展“项目管理知识体系”</a:t>
            </a:r>
            <a:r>
              <a:rPr lang="en-US" altLang="zh-CN" sz="2400" dirty="0">
                <a:solidFill>
                  <a:schemeClr val="tx2"/>
                </a:solidFill>
              </a:rPr>
              <a:t>PMBOK（</a:t>
            </a:r>
            <a:r>
              <a:rPr lang="en-US" altLang="zh-CN" sz="2400" dirty="0">
                <a:solidFill>
                  <a:schemeClr val="tx2"/>
                </a:solidFill>
                <a:sym typeface="+mn-ea"/>
              </a:rPr>
              <a:t>Project Management Body Of Knowledge</a:t>
            </a:r>
            <a:r>
              <a:rPr lang="en-US" altLang="zh-CN" sz="2400" dirty="0">
                <a:solidFill>
                  <a:schemeClr val="tx2"/>
                </a:solidFill>
              </a:rPr>
              <a:t>）的研究</a:t>
            </a:r>
            <a:endParaRPr lang="en-US" altLang="zh-CN" sz="2400" dirty="0">
              <a:solidFill>
                <a:schemeClr val="tx2"/>
              </a:solidFill>
            </a:endParaRPr>
          </a:p>
          <a:p>
            <a:pPr>
              <a:spcBef>
                <a:spcPts val="300"/>
              </a:spcBef>
            </a:pPr>
            <a:r>
              <a:rPr lang="zh-CN" altLang="en-US" dirty="0">
                <a:latin typeface="Arial" panose="020B0604020202020204" pitchFamily="34" charset="0"/>
              </a:rPr>
              <a:t>一个专业</a:t>
            </a:r>
            <a:endParaRPr lang="zh-CN" altLang="en-US" dirty="0">
              <a:latin typeface="Arial" panose="020B0604020202020204" pitchFamily="34" charset="0"/>
            </a:endParaRPr>
          </a:p>
          <a:p>
            <a:pPr lvl="1"/>
            <a:r>
              <a:rPr lang="zh-CN" altLang="en-US" sz="2400" dirty="0">
                <a:solidFill>
                  <a:schemeClr val="tx2"/>
                </a:solidFill>
              </a:rPr>
              <a:t>在大学开设“项目管理”专业，可授予学士、硕士和博士学位</a:t>
            </a:r>
            <a:endParaRPr lang="zh-CN" altLang="en-US" sz="2400" dirty="0">
              <a:solidFill>
                <a:schemeClr val="tx2"/>
              </a:solidFill>
            </a:endParaRPr>
          </a:p>
          <a:p>
            <a:pPr>
              <a:spcBef>
                <a:spcPts val="300"/>
              </a:spcBef>
            </a:pPr>
            <a:r>
              <a:rPr lang="zh-CN" altLang="en-US" dirty="0">
                <a:latin typeface="Arial" panose="020B0604020202020204" pitchFamily="34" charset="0"/>
              </a:rPr>
              <a:t>一种职业</a:t>
            </a:r>
            <a:endParaRPr lang="zh-CN" altLang="en-US" dirty="0">
              <a:latin typeface="Arial" panose="020B0604020202020204" pitchFamily="34" charset="0"/>
            </a:endParaRPr>
          </a:p>
          <a:p>
            <a:pPr lvl="1"/>
            <a:r>
              <a:rPr lang="zh-CN" altLang="en-US" sz="2400" dirty="0">
                <a:solidFill>
                  <a:schemeClr val="tx2"/>
                </a:solidFill>
              </a:rPr>
              <a:t>职业项目经理</a:t>
            </a:r>
            <a:endParaRPr lang="zh-CN" altLang="en-US" sz="2400" dirty="0">
              <a:solidFill>
                <a:schemeClr val="tx2"/>
              </a:solidFill>
            </a:endParaRPr>
          </a:p>
          <a:p>
            <a:pPr lvl="1"/>
            <a:r>
              <a:rPr lang="zh-CN" altLang="en-US" sz="2400" dirty="0">
                <a:solidFill>
                  <a:schemeClr val="tx2"/>
                </a:solidFill>
              </a:rPr>
              <a:t>项目管理专业资质认证</a:t>
            </a:r>
            <a:endParaRPr lang="zh-CN" altLang="en-US" sz="2400" dirty="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wipe(left)">
                                      <p:cBhvr>
                                        <p:cTn id="7" dur="500"/>
                                        <p:tgtEl>
                                          <p:spTgt spid="30723">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723">
                                            <p:txEl>
                                              <p:pRg st="2" end="2"/>
                                            </p:txEl>
                                          </p:spTgt>
                                        </p:tgtEl>
                                        <p:attrNameLst>
                                          <p:attrName>style.visibility</p:attrName>
                                        </p:attrNameLst>
                                      </p:cBhvr>
                                      <p:to>
                                        <p:strVal val="visible"/>
                                      </p:to>
                                    </p:set>
                                    <p:animEffect transition="in" filter="wipe(left)">
                                      <p:cBhvr>
                                        <p:cTn id="10" dur="500"/>
                                        <p:tgtEl>
                                          <p:spTgt spid="307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animEffect transition="in" filter="wipe(left)">
                                      <p:cBhvr>
                                        <p:cTn id="15" dur="500"/>
                                        <p:tgtEl>
                                          <p:spTgt spid="30723">
                                            <p:txEl>
                                              <p:pRg st="3" end="3"/>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723">
                                            <p:txEl>
                                              <p:pRg st="4" end="4"/>
                                            </p:txEl>
                                          </p:spTgt>
                                        </p:tgtEl>
                                        <p:attrNameLst>
                                          <p:attrName>style.visibility</p:attrName>
                                        </p:attrNameLst>
                                      </p:cBhvr>
                                      <p:to>
                                        <p:strVal val="visible"/>
                                      </p:to>
                                    </p:set>
                                    <p:animEffect transition="in" filter="wipe(left)">
                                      <p:cBhvr>
                                        <p:cTn id="18" dur="500"/>
                                        <p:tgtEl>
                                          <p:spTgt spid="3072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animEffect transition="in" filter="wipe(left)">
                                      <p:cBhvr>
                                        <p:cTn id="23" dur="500"/>
                                        <p:tgtEl>
                                          <p:spTgt spid="30723">
                                            <p:txEl>
                                              <p:pRg st="5" end="5"/>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723">
                                            <p:txEl>
                                              <p:pRg st="6" end="6"/>
                                            </p:txEl>
                                          </p:spTgt>
                                        </p:tgtEl>
                                        <p:attrNameLst>
                                          <p:attrName>style.visibility</p:attrName>
                                        </p:attrNameLst>
                                      </p:cBhvr>
                                      <p:to>
                                        <p:strVal val="visible"/>
                                      </p:to>
                                    </p:set>
                                    <p:animEffect transition="in" filter="wipe(left)">
                                      <p:cBhvr>
                                        <p:cTn id="26" dur="500"/>
                                        <p:tgtEl>
                                          <p:spTgt spid="30723">
                                            <p:txEl>
                                              <p:pRg st="6" end="6"/>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wipe(left)">
                                      <p:cBhvr>
                                        <p:cTn id="29" dur="500"/>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补充：项目管理办公室</a:t>
            </a: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sz="2400" dirty="0">
                <a:latin typeface="Arial" panose="020B0604020202020204" pitchFamily="34" charset="0"/>
              </a:rPr>
              <a:t>项目管理办公室（</a:t>
            </a:r>
            <a:r>
              <a:rPr lang="en-US" altLang="zh-CN" sz="2400" dirty="0">
                <a:latin typeface="Arial" panose="020B0604020202020204" pitchFamily="34" charset="0"/>
              </a:rPr>
              <a:t>Project Management Office PMO</a:t>
            </a:r>
            <a:r>
              <a:rPr lang="zh-CN" altLang="en-US" sz="2400" dirty="0">
                <a:latin typeface="Arial" panose="020B0604020202020204" pitchFamily="34" charset="0"/>
              </a:rPr>
              <a:t>）是一个有组织的团队，负责协调整个组织中的项目管理功能。</a:t>
            </a:r>
            <a:endParaRPr lang="zh-CN" altLang="en-US" sz="2400" dirty="0">
              <a:latin typeface="Arial" panose="020B0604020202020204" pitchFamily="34" charset="0"/>
            </a:endParaRPr>
          </a:p>
        </p:txBody>
      </p:sp>
      <p:sp>
        <p:nvSpPr>
          <p:cNvPr id="5" name="矩形: 圆角 4"/>
          <p:cNvSpPr/>
          <p:nvPr/>
        </p:nvSpPr>
        <p:spPr bwMode="auto">
          <a:xfrm>
            <a:off x="2464526" y="4728754"/>
            <a:ext cx="45719" cy="4571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pic>
        <p:nvPicPr>
          <p:cNvPr id="1030" name="Picture 6" descr="http://www.pmhb.com.cn/UploadFiles/Images/admin/201409/2014917213335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0515" y="2272665"/>
            <a:ext cx="6452235" cy="3919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5"/>
          <p:cNvSpPr>
            <a:spLocks noGrp="1" noChangeArrowheads="1"/>
          </p:cNvSpPr>
          <p:nvPr>
            <p:ph type="title"/>
          </p:nvPr>
        </p:nvSpPr>
        <p:spPr>
          <a:xfrm>
            <a:off x="623570" y="252095"/>
            <a:ext cx="9751060" cy="539115"/>
          </a:xfrm>
        </p:spPr>
        <p:txBody>
          <a:bodyPr lIns="90488" tIns="44450" rIns="90488" bIns="44450"/>
          <a:lstStyle/>
          <a:p>
            <a:pPr eaLnBrk="1" hangingPunct="1"/>
            <a:r>
              <a:rPr lang="zh-CN" altLang="en-US" dirty="0"/>
              <a:t>补充：美国项目管理协会</a:t>
            </a:r>
            <a:endParaRPr lang="en-US" altLang="zh-CN" dirty="0"/>
          </a:p>
        </p:txBody>
      </p:sp>
      <p:sp>
        <p:nvSpPr>
          <p:cNvPr id="51204" name="Rectangle 6"/>
          <p:cNvSpPr>
            <a:spLocks noGrp="1" noChangeArrowheads="1"/>
          </p:cNvSpPr>
          <p:nvPr>
            <p:ph sz="quarter" idx="1"/>
          </p:nvPr>
        </p:nvSpPr>
        <p:spPr>
          <a:xfrm>
            <a:off x="624205" y="1310005"/>
            <a:ext cx="9721850" cy="4121150"/>
          </a:xfrm>
        </p:spPr>
        <p:txBody>
          <a:bodyPr lIns="90488" tIns="44450" rIns="90488" bIns="44450"/>
          <a:lstStyle/>
          <a:p>
            <a:pPr eaLnBrk="1" hangingPunct="1">
              <a:lnSpc>
                <a:spcPct val="90000"/>
              </a:lnSpc>
            </a:pPr>
            <a:r>
              <a:rPr lang="zh-CN" altLang="en-US" sz="2400" dirty="0">
                <a:latin typeface="Arial" panose="020B0604020202020204" pitchFamily="34" charset="0"/>
              </a:rPr>
              <a:t>美国项目管理协会</a:t>
            </a:r>
            <a:r>
              <a:rPr lang="en-US" altLang="zh-CN" sz="2400" dirty="0">
                <a:latin typeface="Arial" panose="020B0604020202020204" pitchFamily="34" charset="0"/>
              </a:rPr>
              <a:t>[Project Management Institute (PMI)] </a:t>
            </a:r>
            <a:r>
              <a:rPr lang="zh-CN" altLang="en-US" sz="2400" dirty="0">
                <a:latin typeface="Arial" panose="020B0604020202020204" pitchFamily="34" charset="0"/>
              </a:rPr>
              <a:t>是一个创立于</a:t>
            </a:r>
            <a:r>
              <a:rPr lang="en-US" altLang="zh-CN" sz="2400" dirty="0">
                <a:latin typeface="Arial" panose="020B0604020202020204" pitchFamily="34" charset="0"/>
              </a:rPr>
              <a:t>1969</a:t>
            </a:r>
            <a:r>
              <a:rPr lang="zh-CN" altLang="en-US" sz="2400" dirty="0">
                <a:latin typeface="Arial" panose="020B0604020202020204" pitchFamily="34" charset="0"/>
              </a:rPr>
              <a:t>年的项目管理领域的国际专业学会。</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在世界范围内，</a:t>
            </a:r>
            <a:r>
              <a:rPr lang="zh-CN" altLang="en-US" sz="2400" dirty="0"/>
              <a:t>截止</a:t>
            </a:r>
            <a:r>
              <a:rPr lang="en-US" altLang="zh-CN" sz="2400" dirty="0"/>
              <a:t>2014</a:t>
            </a:r>
            <a:r>
              <a:rPr lang="zh-CN" altLang="en-US" sz="2400" dirty="0"/>
              <a:t>年</a:t>
            </a:r>
            <a:r>
              <a:rPr lang="en-US" altLang="zh-CN" sz="2400" dirty="0"/>
              <a:t>,7</a:t>
            </a:r>
            <a:r>
              <a:rPr lang="zh-CN" altLang="en-US" sz="2400" dirty="0"/>
              <a:t>月，</a:t>
            </a:r>
            <a:r>
              <a:rPr lang="en-US" altLang="zh-CN" sz="2400" dirty="0"/>
              <a:t>PMI</a:t>
            </a:r>
            <a:r>
              <a:rPr lang="zh-CN" altLang="en-US" sz="2400" dirty="0"/>
              <a:t>全球认证的</a:t>
            </a:r>
            <a:r>
              <a:rPr lang="en-US" altLang="zh-CN" sz="2400" dirty="0"/>
              <a:t>PMP</a:t>
            </a:r>
            <a:r>
              <a:rPr lang="en-US" altLang="zh-CN" sz="2400" baseline="30000" dirty="0"/>
              <a:t>®</a:t>
            </a:r>
            <a:r>
              <a:rPr lang="zh-CN" altLang="en-US" sz="2400" dirty="0"/>
              <a:t>（项目管理专业人士）总数为</a:t>
            </a:r>
            <a:r>
              <a:rPr lang="en-US" altLang="zh-CN" sz="2400" dirty="0"/>
              <a:t>627844</a:t>
            </a:r>
            <a:r>
              <a:rPr lang="zh-CN" altLang="en-US" sz="2400" dirty="0"/>
              <a:t>人。</a:t>
            </a:r>
            <a:endParaRPr lang="en-US" altLang="zh-CN" sz="2400" dirty="0">
              <a:latin typeface="Arial" panose="020B0604020202020204" pitchFamily="34" charset="0"/>
            </a:endParaRPr>
          </a:p>
          <a:p>
            <a:pPr eaLnBrk="1" hangingPunct="1">
              <a:lnSpc>
                <a:spcPct val="90000"/>
              </a:lnSpc>
            </a:pPr>
            <a:r>
              <a:rPr lang="zh-CN" altLang="en-US" sz="2400" dirty="0">
                <a:latin typeface="Arial" panose="020B0604020202020204" pitchFamily="34" charset="0"/>
              </a:rPr>
              <a:t>设立了许多特殊的兴趣小组，例如工程、金融服务、健康护理、</a:t>
            </a:r>
            <a:r>
              <a:rPr lang="en-US" altLang="zh-CN" sz="2400" dirty="0">
                <a:latin typeface="Arial" panose="020B0604020202020204" pitchFamily="34" charset="0"/>
              </a:rPr>
              <a:t>IT</a:t>
            </a:r>
            <a:r>
              <a:rPr lang="zh-CN" altLang="en-US" sz="2400" dirty="0">
                <a:latin typeface="Arial" panose="020B0604020202020204" pitchFamily="34" charset="0"/>
              </a:rPr>
              <a:t>等。</a:t>
            </a:r>
            <a:endParaRPr lang="en-US" altLang="zh-CN" sz="2400" dirty="0">
              <a:latin typeface="Arial" panose="020B0604020202020204" pitchFamily="34" charset="0"/>
            </a:endParaRPr>
          </a:p>
        </p:txBody>
      </p:sp>
      <p:sp>
        <p:nvSpPr>
          <p:cNvPr id="51205" name="Rectangle 2"/>
          <p:cNvSpPr>
            <a:spLocks noChangeArrowheads="1"/>
          </p:cNvSpPr>
          <p:nvPr/>
        </p:nvSpPr>
        <p:spPr bwMode="auto">
          <a:xfrm>
            <a:off x="2209800" y="6248400"/>
            <a:ext cx="19050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6" name="Rectangle 3"/>
          <p:cNvSpPr>
            <a:spLocks noChangeArrowheads="1"/>
          </p:cNvSpPr>
          <p:nvPr/>
        </p:nvSpPr>
        <p:spPr bwMode="auto">
          <a:xfrm>
            <a:off x="4648200" y="6248400"/>
            <a:ext cx="2895600" cy="457200"/>
          </a:xfrm>
          <a:prstGeom prst="rect">
            <a:avLst/>
          </a:prstGeom>
          <a:noFill/>
          <a:ln w="12700">
            <a:noFill/>
            <a:miter lim="800000"/>
          </a:ln>
        </p:spPr>
        <p:txBody>
          <a:bodyPr wrap="none" anchor="ctr"/>
          <a:lstStyle/>
          <a:p>
            <a:pPr>
              <a:lnSpc>
                <a:spcPct val="90000"/>
              </a:lnSpc>
              <a:spcBef>
                <a:spcPct val="20000"/>
              </a:spcBef>
              <a:buFontTx/>
              <a:buChar char="•"/>
            </a:pPr>
            <a:endParaRPr lang="zh-CN" altLang="zh-CN">
              <a:latin typeface="Times New Roman" panose="02020603050405020304" pitchFamily="18" charset="0"/>
            </a:endParaRPr>
          </a:p>
        </p:txBody>
      </p:sp>
      <p:sp>
        <p:nvSpPr>
          <p:cNvPr id="51208" name="Footer Placeholder 8"/>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30722" name="Picture 2" descr="http://extension.berkeley.edu/images/cert/pmi-logo.jpg"/>
          <p:cNvPicPr>
            <a:picLocks noChangeAspect="1" noChangeArrowheads="1"/>
          </p:cNvPicPr>
          <p:nvPr/>
        </p:nvPicPr>
        <p:blipFill>
          <a:blip r:embed="rId1"/>
          <a:srcRect/>
          <a:stretch>
            <a:fillRect/>
          </a:stretch>
        </p:blipFill>
        <p:spPr bwMode="auto">
          <a:xfrm>
            <a:off x="3380105" y="3853815"/>
            <a:ext cx="5431790" cy="2172970"/>
          </a:xfrm>
          <a:prstGeom prst="rect">
            <a:avLst/>
          </a:prstGeom>
          <a:noFill/>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708660" y="212090"/>
            <a:ext cx="9584055" cy="588010"/>
          </a:xfrm>
        </p:spPr>
        <p:txBody>
          <a:bodyPr/>
          <a:lstStyle/>
          <a:p>
            <a:pPr eaLnBrk="1" hangingPunct="1"/>
            <a:r>
              <a:rPr lang="zh-CN" altLang="en-US" dirty="0"/>
              <a:t>补充：项目管理认证</a:t>
            </a:r>
            <a:endParaRPr lang="en-US" altLang="zh-CN" dirty="0"/>
          </a:p>
        </p:txBody>
      </p:sp>
      <p:sp>
        <p:nvSpPr>
          <p:cNvPr id="52228" name="Rectangle 3"/>
          <p:cNvSpPr>
            <a:spLocks noGrp="1" noChangeArrowheads="1"/>
          </p:cNvSpPr>
          <p:nvPr>
            <p:ph sz="quarter" idx="1"/>
          </p:nvPr>
        </p:nvSpPr>
        <p:spPr>
          <a:xfrm>
            <a:off x="708025" y="1389380"/>
            <a:ext cx="9514840" cy="4659630"/>
          </a:xfrm>
        </p:spPr>
        <p:txBody>
          <a:bodyPr/>
          <a:lstStyle/>
          <a:p>
            <a:pPr eaLnBrk="1" hangingPunct="1"/>
            <a:r>
              <a:rPr lang="en-US" altLang="zh-CN" sz="2400" dirty="0">
                <a:latin typeface="Arial" panose="020B0604020202020204" pitchFamily="34" charset="0"/>
              </a:rPr>
              <a:t>PMI </a:t>
            </a:r>
            <a:r>
              <a:rPr lang="zh-CN" altLang="en-US" sz="2400" dirty="0">
                <a:latin typeface="Arial" panose="020B0604020202020204" pitchFamily="34" charset="0"/>
              </a:rPr>
              <a:t>提供项目管理专家</a:t>
            </a:r>
            <a:r>
              <a:rPr lang="en-US" altLang="zh-CN" sz="2400" dirty="0">
                <a:latin typeface="Arial" panose="020B0604020202020204" pitchFamily="34" charset="0"/>
              </a:rPr>
              <a:t>[</a:t>
            </a:r>
            <a:r>
              <a:rPr lang="en-US" altLang="zh-CN" sz="2400" b="1" dirty="0">
                <a:latin typeface="Arial" panose="020B0604020202020204" pitchFamily="34" charset="0"/>
              </a:rPr>
              <a:t>Project Management Professional</a:t>
            </a:r>
            <a:r>
              <a:rPr lang="en-US" altLang="zh-CN" sz="2400" dirty="0">
                <a:latin typeface="Arial" panose="020B0604020202020204" pitchFamily="34" charset="0"/>
              </a:rPr>
              <a:t> (</a:t>
            </a:r>
            <a:r>
              <a:rPr lang="en-US" altLang="zh-CN" sz="2400" b="1" dirty="0">
                <a:latin typeface="Arial" panose="020B0604020202020204" pitchFamily="34" charset="0"/>
              </a:rPr>
              <a:t>PMP</a:t>
            </a:r>
            <a:r>
              <a:rPr lang="en-US" altLang="zh-CN" sz="2400" dirty="0">
                <a:latin typeface="Arial" panose="020B0604020202020204" pitchFamily="34" charset="0"/>
              </a:rPr>
              <a:t>)]</a:t>
            </a:r>
            <a:r>
              <a:rPr lang="zh-CN" altLang="en-US" sz="2400" dirty="0">
                <a:latin typeface="Arial" panose="020B0604020202020204" pitchFamily="34" charset="0"/>
              </a:rPr>
              <a:t>的认证。</a:t>
            </a:r>
            <a:endParaRPr lang="en-US" altLang="zh-CN" sz="2400" dirty="0">
              <a:latin typeface="Arial" panose="020B0604020202020204" pitchFamily="34" charset="0"/>
            </a:endParaRPr>
          </a:p>
          <a:p>
            <a:pPr eaLnBrk="1" hangingPunct="1"/>
            <a:r>
              <a:rPr lang="en-US" altLang="zh-CN" sz="2400" dirty="0">
                <a:latin typeface="Arial" panose="020B0604020202020204" pitchFamily="34" charset="0"/>
              </a:rPr>
              <a:t>PMP</a:t>
            </a:r>
            <a:r>
              <a:rPr lang="zh-CN" altLang="en-US" sz="2400" dirty="0">
                <a:latin typeface="Arial" panose="020B0604020202020204" pitchFamily="34" charset="0"/>
              </a:rPr>
              <a:t>要求拥有充足的项目经历和教育，同意遵守</a:t>
            </a:r>
            <a:r>
              <a:rPr lang="en-US" altLang="zh-CN" sz="2400" dirty="0">
                <a:latin typeface="Arial" panose="020B0604020202020204" pitchFamily="34" charset="0"/>
              </a:rPr>
              <a:t>PMI</a:t>
            </a:r>
            <a:r>
              <a:rPr lang="zh-CN" altLang="en-US" sz="2400" dirty="0">
                <a:latin typeface="Arial" panose="020B0604020202020204" pitchFamily="34" charset="0"/>
              </a:rPr>
              <a:t>的道德准则，并通过</a:t>
            </a:r>
            <a:r>
              <a:rPr lang="en-US" altLang="zh-CN" sz="2400" dirty="0">
                <a:latin typeface="Arial" panose="020B0604020202020204" pitchFamily="34" charset="0"/>
              </a:rPr>
              <a:t>PMP</a:t>
            </a:r>
            <a:r>
              <a:rPr lang="zh-CN" altLang="en-US" sz="2400" dirty="0">
                <a:latin typeface="Arial" panose="020B0604020202020204" pitchFamily="34" charset="0"/>
              </a:rPr>
              <a:t>认证考试。</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获取</a:t>
            </a:r>
            <a:r>
              <a:rPr lang="en-US" altLang="zh-CN" sz="2400" dirty="0">
                <a:latin typeface="Arial" panose="020B0604020202020204" pitchFamily="34" charset="0"/>
              </a:rPr>
              <a:t>PMP</a:t>
            </a:r>
            <a:r>
              <a:rPr lang="zh-CN" altLang="en-US" sz="2400" dirty="0">
                <a:latin typeface="Arial" panose="020B0604020202020204" pitchFamily="34" charset="0"/>
              </a:rPr>
              <a:t>认证的人员数量在快速增长。</a:t>
            </a:r>
            <a:endParaRPr lang="en-US" altLang="zh-CN" sz="2400" dirty="0">
              <a:latin typeface="Arial" panose="020B0604020202020204" pitchFamily="34" charset="0"/>
            </a:endParaRPr>
          </a:p>
          <a:p>
            <a:pPr eaLnBrk="1" hangingPunct="1"/>
            <a:r>
              <a:rPr lang="zh-CN" altLang="en-US" sz="2400" b="1" dirty="0">
                <a:solidFill>
                  <a:srgbClr val="FF0000"/>
                </a:solidFill>
                <a:latin typeface="Arial" panose="020B0604020202020204" pitchFamily="34" charset="0"/>
              </a:rPr>
              <a:t>教材附录</a:t>
            </a:r>
            <a:r>
              <a:rPr lang="en-US" altLang="zh-CN" sz="2400" b="1" dirty="0">
                <a:solidFill>
                  <a:srgbClr val="FF0000"/>
                </a:solidFill>
                <a:latin typeface="Arial" panose="020B0604020202020204" pitchFamily="34" charset="0"/>
              </a:rPr>
              <a:t>B</a:t>
            </a:r>
            <a:r>
              <a:rPr lang="zh-CN" altLang="en-US" sz="2400" b="1" dirty="0">
                <a:solidFill>
                  <a:srgbClr val="FF0000"/>
                </a:solidFill>
                <a:latin typeface="Arial" panose="020B0604020202020204" pitchFamily="34" charset="0"/>
              </a:rPr>
              <a:t>列举了更多认证相关的信息</a:t>
            </a:r>
            <a:endParaRPr lang="en-US" altLang="zh-CN" sz="2400" b="1" dirty="0">
              <a:solidFill>
                <a:srgbClr val="FF0000"/>
              </a:solidFill>
              <a:latin typeface="Arial" panose="020B0604020202020204" pitchFamily="34" charset="0"/>
            </a:endParaRPr>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pic>
        <p:nvPicPr>
          <p:cNvPr id="29698" name="Picture 2" descr="http://www.aqiwo.com/images/expertise/3dff_pmpLogo.jpg"/>
          <p:cNvPicPr>
            <a:picLocks noChangeAspect="1" noChangeArrowheads="1"/>
          </p:cNvPicPr>
          <p:nvPr/>
        </p:nvPicPr>
        <p:blipFill>
          <a:blip r:embed="rId1"/>
          <a:srcRect/>
          <a:stretch>
            <a:fillRect/>
          </a:stretch>
        </p:blipFill>
        <p:spPr bwMode="auto">
          <a:xfrm>
            <a:off x="6750044" y="2964868"/>
            <a:ext cx="1666875" cy="142875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52227" name="Rectangle 2"/>
          <p:cNvSpPr>
            <a:spLocks noGrp="1" noChangeArrowheads="1"/>
          </p:cNvSpPr>
          <p:nvPr>
            <p:ph type="title"/>
          </p:nvPr>
        </p:nvSpPr>
        <p:spPr>
          <a:xfrm>
            <a:off x="594360" y="239395"/>
            <a:ext cx="9610725" cy="544195"/>
          </a:xfrm>
        </p:spPr>
        <p:txBody>
          <a:bodyPr/>
          <a:lstStyle/>
          <a:p>
            <a:pPr eaLnBrk="1" hangingPunct="1"/>
            <a:r>
              <a:rPr lang="zh-CN" altLang="en-US" dirty="0"/>
              <a:t>补充：工信部信息系统项目管理资格认证</a:t>
            </a:r>
            <a:endParaRPr lang="en-US" altLang="zh-CN" dirty="0"/>
          </a:p>
        </p:txBody>
      </p:sp>
      <p:sp>
        <p:nvSpPr>
          <p:cNvPr id="52229"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11" name="矩形 10"/>
          <p:cNvSpPr/>
          <p:nvPr/>
        </p:nvSpPr>
        <p:spPr>
          <a:xfrm>
            <a:off x="2514600" y="6230047"/>
            <a:ext cx="7239000" cy="398780"/>
          </a:xfrm>
          <a:prstGeom prst="rect">
            <a:avLst/>
          </a:prstGeom>
        </p:spPr>
        <p:txBody>
          <a:bodyPr wrap="square">
            <a:spAutoFit/>
          </a:bodyPr>
          <a:lstStyle/>
          <a:p>
            <a:r>
              <a:rPr lang="en-US" altLang="zh-CN" dirty="0"/>
              <a:t>http://www.ruankao.org.cn/introduction/zgsz</a:t>
            </a:r>
            <a:endParaRPr lang="en-US" altLang="zh-CN" dirty="0"/>
          </a:p>
        </p:txBody>
      </p:sp>
      <p:grpSp>
        <p:nvGrpSpPr>
          <p:cNvPr id="2" name="组合 14"/>
          <p:cNvGrpSpPr/>
          <p:nvPr/>
        </p:nvGrpSpPr>
        <p:grpSpPr>
          <a:xfrm>
            <a:off x="2270760" y="1117600"/>
            <a:ext cx="7802245" cy="5112385"/>
            <a:chOff x="1219200" y="1219200"/>
            <a:chExt cx="6324600" cy="4625993"/>
          </a:xfrm>
        </p:grpSpPr>
        <p:pic>
          <p:nvPicPr>
            <p:cNvPr id="13314" name="Picture 2" descr="zigejj"/>
            <p:cNvPicPr>
              <a:picLocks noChangeAspect="1" noChangeArrowheads="1"/>
            </p:cNvPicPr>
            <p:nvPr/>
          </p:nvPicPr>
          <p:blipFill>
            <a:blip r:embed="rId1"/>
            <a:srcRect/>
            <a:stretch>
              <a:fillRect/>
            </a:stretch>
          </p:blipFill>
          <p:spPr bwMode="auto">
            <a:xfrm>
              <a:off x="1219200" y="1219200"/>
              <a:ext cx="6324600" cy="4625993"/>
            </a:xfrm>
            <a:prstGeom prst="rect">
              <a:avLst/>
            </a:prstGeom>
            <a:noFill/>
          </p:spPr>
        </p:pic>
        <p:sp>
          <p:nvSpPr>
            <p:cNvPr id="13" name="椭圆 12"/>
            <p:cNvSpPr/>
            <p:nvPr/>
          </p:nvSpPr>
          <p:spPr>
            <a:xfrm>
              <a:off x="5105400" y="3200400"/>
              <a:ext cx="1371600" cy="533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743200" y="2514600"/>
              <a:ext cx="15240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2"/>
          <p:cNvGrpSpPr/>
          <p:nvPr/>
        </p:nvGrpSpPr>
        <p:grpSpPr>
          <a:xfrm>
            <a:off x="1852130" y="1179651"/>
            <a:ext cx="2928958" cy="4789053"/>
            <a:chOff x="328130" y="1711781"/>
            <a:chExt cx="2928958" cy="4789053"/>
          </a:xfrm>
        </p:grpSpPr>
        <p:sp>
          <p:nvSpPr>
            <p:cNvPr id="30" name="AutoShape 425"/>
            <p:cNvSpPr>
              <a:spLocks noChangeArrowheads="1"/>
            </p:cNvSpPr>
            <p:nvPr/>
          </p:nvSpPr>
          <p:spPr bwMode="auto">
            <a:xfrm>
              <a:off x="328130" y="1798640"/>
              <a:ext cx="2928958"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1" name="Text Box 429"/>
            <p:cNvSpPr txBox="1">
              <a:spLocks noChangeArrowheads="1"/>
            </p:cNvSpPr>
            <p:nvPr/>
          </p:nvSpPr>
          <p:spPr bwMode="auto">
            <a:xfrm>
              <a:off x="1288354" y="1711781"/>
              <a:ext cx="795768"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实现</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5" name="组合 43"/>
          <p:cNvGrpSpPr/>
          <p:nvPr/>
        </p:nvGrpSpPr>
        <p:grpSpPr>
          <a:xfrm>
            <a:off x="4781088" y="1146816"/>
            <a:ext cx="2786082" cy="4809174"/>
            <a:chOff x="3257088" y="1678946"/>
            <a:chExt cx="2786082" cy="4809174"/>
          </a:xfrm>
        </p:grpSpPr>
        <p:sp>
          <p:nvSpPr>
            <p:cNvPr id="32" name="AutoShape 425"/>
            <p:cNvSpPr>
              <a:spLocks noChangeArrowheads="1"/>
            </p:cNvSpPr>
            <p:nvPr/>
          </p:nvSpPr>
          <p:spPr bwMode="auto">
            <a:xfrm>
              <a:off x="3257088"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4" name="Text Box 429"/>
            <p:cNvSpPr txBox="1">
              <a:spLocks noChangeArrowheads="1"/>
            </p:cNvSpPr>
            <p:nvPr/>
          </p:nvSpPr>
          <p:spPr bwMode="auto">
            <a:xfrm>
              <a:off x="4214810" y="1678946"/>
              <a:ext cx="928694"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团队</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7" name="组合 44"/>
          <p:cNvGrpSpPr/>
          <p:nvPr/>
        </p:nvGrpSpPr>
        <p:grpSpPr>
          <a:xfrm>
            <a:off x="7567170" y="1209122"/>
            <a:ext cx="2786082" cy="4746868"/>
            <a:chOff x="6043170" y="1741252"/>
            <a:chExt cx="2786082" cy="4746868"/>
          </a:xfrm>
        </p:grpSpPr>
        <p:sp>
          <p:nvSpPr>
            <p:cNvPr id="33" name="AutoShape 425"/>
            <p:cNvSpPr>
              <a:spLocks noChangeArrowheads="1"/>
            </p:cNvSpPr>
            <p:nvPr/>
          </p:nvSpPr>
          <p:spPr bwMode="auto">
            <a:xfrm>
              <a:off x="6043170" y="1785926"/>
              <a:ext cx="2786082" cy="4702194"/>
            </a:xfrm>
            <a:prstGeom prst="roundRect">
              <a:avLst>
                <a:gd name="adj" fmla="val 10829"/>
              </a:avLst>
            </a:prstGeom>
            <a:gradFill rotWithShape="1">
              <a:gsLst>
                <a:gs pos="0">
                  <a:srgbClr val="65B2FF"/>
                </a:gs>
                <a:gs pos="100000">
                  <a:srgbClr val="9BCDFF">
                    <a:alpha val="25000"/>
                  </a:srgbClr>
                </a:gs>
              </a:gsLst>
              <a:lin ang="5400000" scaled="1"/>
            </a:gradFill>
            <a:ln w="9525" algn="ctr">
              <a:solidFill>
                <a:schemeClr val="bg2"/>
              </a:solidFill>
              <a:round/>
            </a:ln>
            <a:effectLst/>
          </p:spPr>
          <p:txBody>
            <a:bodyPr wrap="none" anchor="ctr"/>
            <a:lstStyle/>
            <a:p>
              <a:endParaRPr lang="zh-CN" altLang="en-US" b="1">
                <a:solidFill>
                  <a:srgbClr val="FF0000"/>
                </a:solidFill>
                <a:latin typeface="微软雅黑" panose="020B0503020204020204" pitchFamily="34" charset="-122"/>
                <a:ea typeface="微软雅黑" panose="020B0503020204020204" pitchFamily="34" charset="-122"/>
              </a:endParaRPr>
            </a:p>
          </p:txBody>
        </p:sp>
        <p:sp>
          <p:nvSpPr>
            <p:cNvPr id="35" name="Text Box 429"/>
            <p:cNvSpPr txBox="1">
              <a:spLocks noChangeArrowheads="1"/>
            </p:cNvSpPr>
            <p:nvPr/>
          </p:nvSpPr>
          <p:spPr bwMode="auto">
            <a:xfrm>
              <a:off x="6969802" y="1741252"/>
              <a:ext cx="857256" cy="410845"/>
            </a:xfrm>
            <a:prstGeom prst="rect">
              <a:avLst/>
            </a:prstGeom>
            <a:noFill/>
            <a:ln w="31750" algn="ctr">
              <a:noFill/>
              <a:miter lim="800000"/>
            </a:ln>
            <a:effectLst/>
          </p:spPr>
          <p:txBody>
            <a:bodyPr wrap="square">
              <a:spAutoFit/>
              <a:flatTx/>
            </a:bodyPr>
            <a:lstStyle/>
            <a:p>
              <a:pPr>
                <a:spcBef>
                  <a:spcPct val="50000"/>
                </a:spcBef>
              </a:pPr>
              <a:r>
                <a:rPr lang="zh-CN" altLang="en-US" sz="3200" b="1" baseline="-25000" dirty="0">
                  <a:solidFill>
                    <a:srgbClr val="FF0000"/>
                  </a:solidFill>
                  <a:latin typeface="微软雅黑" panose="020B0503020204020204" pitchFamily="34" charset="-122"/>
                  <a:ea typeface="微软雅黑" panose="020B0503020204020204" pitchFamily="34" charset="-122"/>
                </a:rPr>
                <a:t>经营</a:t>
              </a:r>
              <a:endParaRPr lang="en-US" altLang="zh-CN" sz="32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软件人才的知识结构图</a:t>
            </a:r>
            <a:endParaRPr lang="zh-CN" altLang="en-US" dirty="0"/>
          </a:p>
        </p:txBody>
      </p:sp>
      <p:grpSp>
        <p:nvGrpSpPr>
          <p:cNvPr id="10" name="组合 41"/>
          <p:cNvGrpSpPr/>
          <p:nvPr/>
        </p:nvGrpSpPr>
        <p:grpSpPr>
          <a:xfrm>
            <a:off x="1852130" y="1610986"/>
            <a:ext cx="7858180" cy="4214842"/>
            <a:chOff x="328130" y="2143116"/>
            <a:chExt cx="7858180" cy="4214842"/>
          </a:xfrm>
          <a:noFill/>
        </p:grpSpPr>
        <p:sp>
          <p:nvSpPr>
            <p:cNvPr id="26" name="Oval 12"/>
            <p:cNvSpPr>
              <a:spLocks noChangeArrowheads="1"/>
            </p:cNvSpPr>
            <p:nvPr/>
          </p:nvSpPr>
          <p:spPr bwMode="auto">
            <a:xfrm>
              <a:off x="328130" y="2143116"/>
              <a:ext cx="7858180" cy="4214842"/>
            </a:xfrm>
            <a:prstGeom prst="ellipse">
              <a:avLst/>
            </a:prstGeom>
            <a:grpFill/>
            <a:ln w="22225">
              <a:solidFill>
                <a:schemeClr val="tx2">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9" name="Text Box 140"/>
            <p:cNvSpPr txBox="1">
              <a:spLocks noChangeArrowheads="1"/>
            </p:cNvSpPr>
            <p:nvPr/>
          </p:nvSpPr>
          <p:spPr bwMode="auto">
            <a:xfrm>
              <a:off x="6043170" y="3500438"/>
              <a:ext cx="1764296" cy="570865"/>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组织</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管理、计划</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2" name="组合 40"/>
          <p:cNvGrpSpPr/>
          <p:nvPr/>
        </p:nvGrpSpPr>
        <p:grpSpPr>
          <a:xfrm>
            <a:off x="1852130" y="1968176"/>
            <a:ext cx="5572164" cy="3571900"/>
            <a:chOff x="328130" y="2500306"/>
            <a:chExt cx="5572164" cy="3571900"/>
          </a:xfrm>
          <a:noFill/>
        </p:grpSpPr>
        <p:sp>
          <p:nvSpPr>
            <p:cNvPr id="20" name="Oval 12"/>
            <p:cNvSpPr>
              <a:spLocks noChangeArrowheads="1"/>
            </p:cNvSpPr>
            <p:nvPr/>
          </p:nvSpPr>
          <p:spPr bwMode="auto">
            <a:xfrm>
              <a:off x="328130" y="2500306"/>
              <a:ext cx="5572164" cy="3571900"/>
            </a:xfrm>
            <a:prstGeom prst="ellipse">
              <a:avLst/>
            </a:prstGeom>
            <a:grpFill/>
            <a:ln w="22225">
              <a:solidFill>
                <a:srgbClr val="7030A0"/>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24" name="Text Box 140"/>
            <p:cNvSpPr txBox="1">
              <a:spLocks noChangeArrowheads="1"/>
            </p:cNvSpPr>
            <p:nvPr/>
          </p:nvSpPr>
          <p:spPr bwMode="auto">
            <a:xfrm>
              <a:off x="2828460" y="3571876"/>
              <a:ext cx="2857520" cy="1290320"/>
            </a:xfrm>
            <a:prstGeom prst="rect">
              <a:avLst/>
            </a:prstGeom>
            <a:grpFill/>
            <a:ln w="9525">
              <a:noFill/>
              <a:miter lim="800000"/>
            </a:ln>
            <a:effectLst/>
          </p:spPr>
          <p:txBody>
            <a:bodyPr wrap="square">
              <a:spAutoFit/>
            </a:bodyPr>
            <a:lstStyle/>
            <a:p>
              <a:pPr algn="r"/>
              <a:r>
                <a:rPr lang="zh-CN" altLang="en-US" sz="2400" b="1" baseline="-25000" dirty="0">
                  <a:latin typeface="微软雅黑" panose="020B0503020204020204" pitchFamily="34" charset="-122"/>
                  <a:ea typeface="微软雅黑" panose="020B0503020204020204" pitchFamily="34" charset="-122"/>
                </a:rPr>
                <a:t>工程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需求管理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过程管理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配置管理</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文档化</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14" name="组合 37"/>
          <p:cNvGrpSpPr/>
          <p:nvPr/>
        </p:nvGrpSpPr>
        <p:grpSpPr>
          <a:xfrm>
            <a:off x="1852130" y="2396804"/>
            <a:ext cx="4214842" cy="2714644"/>
            <a:chOff x="328130" y="2928934"/>
            <a:chExt cx="4214842" cy="2714644"/>
          </a:xfrm>
          <a:noFill/>
        </p:grpSpPr>
        <p:sp>
          <p:nvSpPr>
            <p:cNvPr id="15" name="Oval 12"/>
            <p:cNvSpPr>
              <a:spLocks noChangeArrowheads="1"/>
            </p:cNvSpPr>
            <p:nvPr/>
          </p:nvSpPr>
          <p:spPr bwMode="auto">
            <a:xfrm>
              <a:off x="328130" y="2928934"/>
              <a:ext cx="4214842" cy="2714644"/>
            </a:xfrm>
            <a:prstGeom prst="ellipse">
              <a:avLst/>
            </a:prstGeom>
            <a:grpFill/>
            <a:ln w="22225">
              <a:solidFill>
                <a:schemeClr val="accent6"/>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9" name="Text Box 140"/>
            <p:cNvSpPr txBox="1">
              <a:spLocks noChangeArrowheads="1"/>
            </p:cNvSpPr>
            <p:nvPr/>
          </p:nvSpPr>
          <p:spPr bwMode="auto">
            <a:xfrm>
              <a:off x="1471138" y="3714752"/>
              <a:ext cx="2857520" cy="1050290"/>
            </a:xfrm>
            <a:prstGeom prst="rect">
              <a:avLst/>
            </a:prstGeom>
            <a:grp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RUP/AP</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模型语言</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2" name="组合 36"/>
          <p:cNvGrpSpPr/>
          <p:nvPr/>
        </p:nvGrpSpPr>
        <p:grpSpPr>
          <a:xfrm>
            <a:off x="1852130" y="2825432"/>
            <a:ext cx="2928958" cy="2000264"/>
            <a:chOff x="328130" y="3357562"/>
            <a:chExt cx="2928958" cy="2000264"/>
          </a:xfrm>
        </p:grpSpPr>
        <p:sp>
          <p:nvSpPr>
            <p:cNvPr id="8" name="Oval 12"/>
            <p:cNvSpPr>
              <a:spLocks noChangeArrowheads="1"/>
            </p:cNvSpPr>
            <p:nvPr/>
          </p:nvSpPr>
          <p:spPr bwMode="auto">
            <a:xfrm>
              <a:off x="328130" y="3357562"/>
              <a:ext cx="2928958" cy="2000264"/>
            </a:xfrm>
            <a:prstGeom prst="ellipse">
              <a:avLst/>
            </a:prstGeom>
            <a:noFill/>
            <a:ln w="22225">
              <a:solidFill>
                <a:schemeClr val="accent5">
                  <a:lumMod val="75000"/>
                </a:schemeClr>
              </a:solidFill>
              <a:round/>
            </a:ln>
            <a:effectLst/>
          </p:spPr>
          <p:txBody>
            <a:bodyPr wrap="none" anchor="ctr"/>
            <a:lstStyle/>
            <a:p>
              <a:endParaRPr lang="zh-CN" altLang="zh-CN" b="0">
                <a:latin typeface="微软雅黑" panose="020B0503020204020204" pitchFamily="34" charset="-122"/>
                <a:ea typeface="微软雅黑" panose="020B0503020204020204" pitchFamily="34" charset="-122"/>
              </a:endParaRPr>
            </a:p>
          </p:txBody>
        </p:sp>
        <p:sp>
          <p:nvSpPr>
            <p:cNvPr id="18" name="Text Box 140"/>
            <p:cNvSpPr txBox="1">
              <a:spLocks noChangeArrowheads="1"/>
            </p:cNvSpPr>
            <p:nvPr/>
          </p:nvSpPr>
          <p:spPr bwMode="auto">
            <a:xfrm>
              <a:off x="328130" y="3786190"/>
              <a:ext cx="2857520" cy="1050290"/>
            </a:xfrm>
            <a:prstGeom prst="rect">
              <a:avLst/>
            </a:prstGeom>
            <a:noFill/>
            <a:ln w="9525">
              <a:noFill/>
              <a:miter lim="800000"/>
            </a:ln>
            <a:effectLst/>
          </p:spPr>
          <p:txBody>
            <a:bodyPr wrap="square">
              <a:spAutoFit/>
            </a:bodyPr>
            <a:lstStyle/>
            <a:p>
              <a:pPr algn="r"/>
              <a:r>
                <a:rPr lang="en-US" altLang="zh-CN" sz="2400" b="1" baseline="-25000" dirty="0">
                  <a:latin typeface="微软雅黑" panose="020B0503020204020204" pitchFamily="34" charset="-122"/>
                  <a:ea typeface="微软雅黑" panose="020B0503020204020204" pitchFamily="34" charset="-122"/>
                </a:rPr>
                <a:t> </a:t>
              </a:r>
              <a:r>
                <a:rPr lang="zh-CN" altLang="en-US" sz="2400" b="1" baseline="-25000" dirty="0">
                  <a:latin typeface="微软雅黑" panose="020B0503020204020204" pitchFamily="34" charset="-122"/>
                  <a:ea typeface="微软雅黑" panose="020B0503020204020204" pitchFamily="34" charset="-122"/>
                </a:rPr>
                <a:t>方法</a:t>
              </a:r>
              <a:endParaRPr lang="en-US" altLang="zh-CN" sz="2400" b="1" baseline="-25000" dirty="0">
                <a:latin typeface="微软雅黑" panose="020B0503020204020204" pitchFamily="34" charset="-122"/>
                <a:ea typeface="微软雅黑" panose="020B0503020204020204" pitchFamily="34" charset="-122"/>
              </a:endParaRPr>
            </a:p>
            <a:p>
              <a:pPr algn="r"/>
              <a:r>
                <a:rPr lang="zh-CN" altLang="en-US" sz="2400" b="1" baseline="-25000" dirty="0">
                  <a:latin typeface="微软雅黑" panose="020B0503020204020204" pitchFamily="34" charset="-122"/>
                  <a:ea typeface="微软雅黑" panose="020B0503020204020204" pitchFamily="34" charset="-122"/>
                </a:rPr>
                <a:t>面向过程</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OOP</a:t>
              </a:r>
              <a:endParaRPr lang="en-US" altLang="zh-CN" sz="2400" b="1" baseline="-25000" dirty="0">
                <a:latin typeface="微软雅黑" panose="020B0503020204020204" pitchFamily="34" charset="-122"/>
                <a:ea typeface="微软雅黑" panose="020B0503020204020204" pitchFamily="34" charset="-122"/>
              </a:endParaRPr>
            </a:p>
            <a:p>
              <a:pPr algn="r"/>
              <a:r>
                <a:rPr lang="en-US" altLang="zh-CN" sz="2400" b="1" baseline="-25000" dirty="0">
                  <a:latin typeface="微软雅黑" panose="020B0503020204020204" pitchFamily="34" charset="-122"/>
                  <a:ea typeface="微软雅黑" panose="020B0503020204020204" pitchFamily="34" charset="-122"/>
                </a:rPr>
                <a:t>MDA</a:t>
              </a:r>
              <a:endParaRPr lang="en-US" altLang="zh-CN" sz="2400" b="1" baseline="-25000" dirty="0">
                <a:latin typeface="微软雅黑" panose="020B0503020204020204" pitchFamily="34" charset="-122"/>
                <a:ea typeface="微软雅黑" panose="020B0503020204020204" pitchFamily="34" charset="-122"/>
              </a:endParaRPr>
            </a:p>
          </p:txBody>
        </p:sp>
      </p:grpSp>
      <p:grpSp>
        <p:nvGrpSpPr>
          <p:cNvPr id="25" name="组合 6"/>
          <p:cNvGrpSpPr/>
          <p:nvPr/>
        </p:nvGrpSpPr>
        <p:grpSpPr>
          <a:xfrm>
            <a:off x="1809720" y="3239546"/>
            <a:ext cx="2214578" cy="1143007"/>
            <a:chOff x="1893942" y="3026109"/>
            <a:chExt cx="1551042" cy="1221874"/>
          </a:xfrm>
        </p:grpSpPr>
        <p:sp>
          <p:nvSpPr>
            <p:cNvPr id="4" name="Oval 8"/>
            <p:cNvSpPr>
              <a:spLocks noChangeArrowheads="1"/>
            </p:cNvSpPr>
            <p:nvPr/>
          </p:nvSpPr>
          <p:spPr bwMode="auto">
            <a:xfrm>
              <a:off x="1943975" y="3026109"/>
              <a:ext cx="1300874" cy="1221874"/>
            </a:xfrm>
            <a:prstGeom prst="ellipse">
              <a:avLst/>
            </a:prstGeom>
            <a:noFill/>
            <a:ln w="44450" algn="ctr">
              <a:solidFill>
                <a:srgbClr val="0070C0"/>
              </a:solidFill>
              <a:round/>
            </a:ln>
            <a:effectLst/>
          </p:spPr>
          <p:txBody>
            <a:bodyPr wrap="none" anchor="ctr"/>
            <a:lstStyle/>
            <a:p>
              <a:endParaRPr lang="zh-CN" altLang="en-US" b="1" dirty="0">
                <a:latin typeface="微软雅黑" panose="020B0503020204020204" pitchFamily="34" charset="-122"/>
                <a:ea typeface="微软雅黑" panose="020B0503020204020204" pitchFamily="34" charset="-122"/>
              </a:endParaRPr>
            </a:p>
          </p:txBody>
        </p:sp>
        <p:sp>
          <p:nvSpPr>
            <p:cNvPr id="6" name="Text Box 140"/>
            <p:cNvSpPr txBox="1">
              <a:spLocks noChangeArrowheads="1"/>
            </p:cNvSpPr>
            <p:nvPr/>
          </p:nvSpPr>
          <p:spPr bwMode="auto">
            <a:xfrm>
              <a:off x="1893942" y="3331577"/>
              <a:ext cx="1551042" cy="439193"/>
            </a:xfrm>
            <a:prstGeom prst="rect">
              <a:avLst/>
            </a:prstGeom>
            <a:noFill/>
            <a:ln w="9525">
              <a:noFill/>
              <a:miter lim="800000"/>
            </a:ln>
            <a:effectLst/>
          </p:spPr>
          <p:txBody>
            <a:bodyPr wrap="square">
              <a:spAutoFit/>
            </a:bodyPr>
            <a:lstStyle/>
            <a:p>
              <a:pPr algn="l"/>
              <a:r>
                <a:rPr lang="en-US" altLang="zh-CN" sz="3200" b="1" baseline="-25000" dirty="0">
                  <a:latin typeface="微软雅黑" panose="020B0503020204020204" pitchFamily="34" charset="-122"/>
                  <a:ea typeface="微软雅黑" panose="020B0503020204020204" pitchFamily="34" charset="-122"/>
                </a:rPr>
                <a:t> </a:t>
              </a:r>
              <a:r>
                <a:rPr lang="zh-CN" altLang="en-US" sz="2800" b="1" baseline="-25000" dirty="0">
                  <a:latin typeface="微软雅黑" panose="020B0503020204020204" pitchFamily="34" charset="-122"/>
                  <a:ea typeface="微软雅黑" panose="020B0503020204020204" pitchFamily="34" charset="-122"/>
                </a:rPr>
                <a:t>程序</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算法</a:t>
              </a:r>
              <a:r>
                <a:rPr lang="en-US" altLang="zh-CN" sz="2800" b="1" baseline="-25000" dirty="0">
                  <a:latin typeface="微软雅黑" panose="020B0503020204020204" pitchFamily="34" charset="-122"/>
                  <a:ea typeface="微软雅黑" panose="020B0503020204020204" pitchFamily="34" charset="-122"/>
                </a:rPr>
                <a:t>+</a:t>
              </a:r>
              <a:r>
                <a:rPr lang="zh-CN" altLang="en-US" sz="2800" b="1" baseline="-25000" dirty="0">
                  <a:latin typeface="微软雅黑" panose="020B0503020204020204" pitchFamily="34" charset="-122"/>
                  <a:ea typeface="微软雅黑" panose="020B0503020204020204" pitchFamily="34" charset="-122"/>
                </a:rPr>
                <a:t>结构</a:t>
              </a:r>
              <a:endParaRPr lang="en-US" altLang="zh-CN" sz="2800" b="1" baseline="-25000" dirty="0">
                <a:latin typeface="微软雅黑" panose="020B0503020204020204" pitchFamily="34" charset="-122"/>
                <a:ea typeface="微软雅黑" panose="020B0503020204020204" pitchFamily="34" charset="-122"/>
              </a:endParaRPr>
            </a:p>
          </p:txBody>
        </p:sp>
      </p:grpSp>
      <p:sp>
        <p:nvSpPr>
          <p:cNvPr id="36" name="TextBox 35"/>
          <p:cNvSpPr txBox="1"/>
          <p:nvPr/>
        </p:nvSpPr>
        <p:spPr>
          <a:xfrm>
            <a:off x="5810248" y="5956538"/>
            <a:ext cx="4856480" cy="337185"/>
          </a:xfrm>
          <a:prstGeom prst="rect">
            <a:avLst/>
          </a:prstGeom>
          <a:noFill/>
        </p:spPr>
        <p:txBody>
          <a:bodyPr wrap="none" rtlCol="0">
            <a:spAutoFit/>
          </a:bodyPr>
          <a:lstStyle/>
          <a:p>
            <a:r>
              <a:rPr lang="zh-CN" altLang="en-US" sz="1600" b="1" dirty="0">
                <a:solidFill>
                  <a:schemeClr val="tx2"/>
                </a:solidFill>
                <a:latin typeface="微软雅黑" panose="020B0503020204020204" pitchFamily="34" charset="-122"/>
                <a:ea typeface="微软雅黑" panose="020B0503020204020204" pitchFamily="34" charset="-122"/>
              </a:rPr>
              <a:t>参考自周爱民</a:t>
            </a:r>
            <a:r>
              <a:rPr lang="en-US" altLang="zh-CN" sz="1600" b="1" dirty="0">
                <a:solidFill>
                  <a:schemeClr val="tx2"/>
                </a:solidFill>
                <a:latin typeface="微软雅黑" panose="020B0503020204020204" pitchFamily="34" charset="-122"/>
                <a:ea typeface="微软雅黑" panose="020B0503020204020204" pitchFamily="34" charset="-122"/>
              </a:rPr>
              <a:t>《</a:t>
            </a:r>
            <a:r>
              <a:rPr lang="zh-CN" altLang="en-US" sz="1600" b="1" dirty="0">
                <a:solidFill>
                  <a:schemeClr val="tx2"/>
                </a:solidFill>
                <a:latin typeface="微软雅黑" panose="020B0503020204020204" pitchFamily="34" charset="-122"/>
                <a:ea typeface="微软雅黑" panose="020B0503020204020204" pitchFamily="34" charset="-122"/>
              </a:rPr>
              <a:t>大道至简：软件工程实践者的思想</a:t>
            </a:r>
            <a:r>
              <a:rPr lang="en-US" altLang="zh-CN" sz="1600" b="1" dirty="0">
                <a:solidFill>
                  <a:schemeClr val="tx2"/>
                </a:solidFill>
                <a:latin typeface="微软雅黑" panose="020B0503020204020204" pitchFamily="34" charset="-122"/>
                <a:ea typeface="微软雅黑" panose="020B0503020204020204" pitchFamily="34" charset="-122"/>
              </a:rPr>
              <a:t>》</a:t>
            </a:r>
            <a:endParaRPr lang="zh-CN" altLang="en-US" sz="1600" b="1" dirty="0">
              <a:solidFill>
                <a:schemeClr val="tx2"/>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1997322" y="3905907"/>
            <a:ext cx="16236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、数据结构</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2427340" y="4336837"/>
            <a:ext cx="2093595" cy="398780"/>
          </a:xfrm>
          <a:prstGeom prst="rect">
            <a:avLst/>
          </a:prstGeom>
          <a:noFill/>
        </p:spPr>
        <p:txBody>
          <a:bodyPr wrap="non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C++</a:t>
            </a:r>
            <a:r>
              <a:rPr lang="zh-CN" altLang="en-US" b="1" dirty="0">
                <a:solidFill>
                  <a:srgbClr val="FF0000"/>
                </a:solidFill>
                <a:latin typeface="微软雅黑" panose="020B0503020204020204" pitchFamily="34" charset="-122"/>
                <a:ea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rPr>
              <a:t>WEB</a:t>
            </a:r>
            <a:r>
              <a:rPr lang="zh-CN" altLang="en-US" b="1" dirty="0">
                <a:solidFill>
                  <a:srgbClr val="FF0000"/>
                </a:solidFill>
                <a:latin typeface="微软雅黑" panose="020B0503020204020204" pitchFamily="34" charset="-122"/>
                <a:ea typeface="微软雅黑" panose="020B0503020204020204" pitchFamily="34" charset="-122"/>
              </a:rPr>
              <a:t>开发</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4542021" y="4270906"/>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软件过程、</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方向课</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5700745" y="4310562"/>
            <a:ext cx="1452880" cy="706755"/>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项目管理、</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实训</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7331063" y="4331278"/>
            <a:ext cx="2214880" cy="398780"/>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实习、就业、创业</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1000"/>
                                        <p:tgtEl>
                                          <p:spTgt spid="40"/>
                                        </p:tgtEl>
                                      </p:cBhvr>
                                    </p:animEffect>
                                    <p:anim calcmode="lin" valueType="num">
                                      <p:cBhvr>
                                        <p:cTn id="15" dur="1000" fill="hold"/>
                                        <p:tgtEl>
                                          <p:spTgt spid="40"/>
                                        </p:tgtEl>
                                        <p:attrNameLst>
                                          <p:attrName>ppt_x</p:attrName>
                                        </p:attrNameLst>
                                      </p:cBhvr>
                                      <p:tavLst>
                                        <p:tav tm="0">
                                          <p:val>
                                            <p:strVal val="#ppt_x"/>
                                          </p:val>
                                        </p:tav>
                                        <p:tav tm="100000">
                                          <p:val>
                                            <p:strVal val="#ppt_x"/>
                                          </p:val>
                                        </p:tav>
                                      </p:tavLst>
                                    </p:anim>
                                    <p:anim calcmode="lin" valueType="num">
                                      <p:cBhvr>
                                        <p:cTn id="1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anim calcmode="lin" valueType="num">
                                      <p:cBhvr>
                                        <p:cTn id="29" dur="1000" fill="hold"/>
                                        <p:tgtEl>
                                          <p:spTgt spid="47"/>
                                        </p:tgtEl>
                                        <p:attrNameLst>
                                          <p:attrName>ppt_x</p:attrName>
                                        </p:attrNameLst>
                                      </p:cBhvr>
                                      <p:tavLst>
                                        <p:tav tm="0">
                                          <p:val>
                                            <p:strVal val="#ppt_x"/>
                                          </p:val>
                                        </p:tav>
                                        <p:tav tm="100000">
                                          <p:val>
                                            <p:strVal val="#ppt_x"/>
                                          </p:val>
                                        </p:tav>
                                      </p:tavLst>
                                    </p:anim>
                                    <p:anim calcmode="lin" valueType="num">
                                      <p:cBhvr>
                                        <p:cTn id="3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1000"/>
                                        <p:tgtEl>
                                          <p:spTgt spid="41"/>
                                        </p:tgtEl>
                                      </p:cBhvr>
                                    </p:animEffect>
                                    <p:anim calcmode="lin" valueType="num">
                                      <p:cBhvr>
                                        <p:cTn id="36" dur="1000" fill="hold"/>
                                        <p:tgtEl>
                                          <p:spTgt spid="41"/>
                                        </p:tgtEl>
                                        <p:attrNameLst>
                                          <p:attrName>ppt_x</p:attrName>
                                        </p:attrNameLst>
                                      </p:cBhvr>
                                      <p:tavLst>
                                        <p:tav tm="0">
                                          <p:val>
                                            <p:strVal val="#ppt_x"/>
                                          </p:val>
                                        </p:tav>
                                        <p:tav tm="100000">
                                          <p:val>
                                            <p:strVal val="#ppt_x"/>
                                          </p:val>
                                        </p:tav>
                                      </p:tavLst>
                                    </p:anim>
                                    <p:anim calcmode="lin" valueType="num">
                                      <p:cBhvr>
                                        <p:cTn id="3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6" grpId="0"/>
      <p:bldP spid="47"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8485" y="252730"/>
            <a:ext cx="11181715" cy="647700"/>
          </a:xfrm>
        </p:spPr>
        <p:txBody>
          <a:bodyPr/>
          <a:lstStyle/>
          <a:p>
            <a:r>
              <a:rPr lang="zh-CN" altLang="en-US" dirty="0"/>
              <a:t>总结</a:t>
            </a:r>
            <a:endParaRPr lang="zh-CN" altLang="en-US" dirty="0"/>
          </a:p>
        </p:txBody>
      </p:sp>
      <p:sp>
        <p:nvSpPr>
          <p:cNvPr id="3" name="内容占位符 2"/>
          <p:cNvSpPr>
            <a:spLocks noGrp="1"/>
          </p:cNvSpPr>
          <p:nvPr>
            <p:ph idx="1"/>
          </p:nvPr>
        </p:nvSpPr>
        <p:spPr/>
        <p:txBody>
          <a:bodyPr/>
          <a:lstStyle/>
          <a:p>
            <a:endParaRPr lang="en-US" altLang="zh-CN" sz="2400" dirty="0"/>
          </a:p>
          <a:p>
            <a:endParaRPr lang="zh-CN" altLang="en-US" sz="2400" dirty="0"/>
          </a:p>
        </p:txBody>
      </p:sp>
      <p:sp>
        <p:nvSpPr>
          <p:cNvPr id="4" name="Rectangle 3"/>
          <p:cNvSpPr txBox="1">
            <a:spLocks noChangeArrowheads="1"/>
          </p:cNvSpPr>
          <p:nvPr/>
        </p:nvSpPr>
        <p:spPr>
          <a:xfrm>
            <a:off x="577850" y="1349375"/>
            <a:ext cx="9645015" cy="4659630"/>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化生活已经成为人们的主流生活方式；</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丰富多彩的</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应用都以项目的形式完成；</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lang="zh-CN" altLang="en-US" sz="2400" kern="0" dirty="0">
                <a:ea typeface="微软雅黑" panose="020B0503020204020204" pitchFamily="34" charset="-122"/>
                <a:cs typeface="+mn-cs"/>
              </a:rPr>
              <a:t>好的管理是</a:t>
            </a:r>
            <a:r>
              <a:rPr lang="en-US" altLang="zh-CN" sz="2400" kern="0" dirty="0">
                <a:ea typeface="微软雅黑" panose="020B0503020204020204" pitchFamily="34" charset="-122"/>
                <a:cs typeface="+mn-cs"/>
              </a:rPr>
              <a:t>IT</a:t>
            </a:r>
            <a:r>
              <a:rPr lang="zh-CN" altLang="en-US" sz="2400" kern="0" dirty="0">
                <a:ea typeface="微软雅黑" panose="020B0503020204020204" pitchFamily="34" charset="-122"/>
                <a:cs typeface="+mn-cs"/>
              </a:rPr>
              <a:t>项目成功的保障；</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smtClean="0">
                <a:ea typeface="微软雅黑" panose="020B0503020204020204" pitchFamily="34" charset="-122"/>
                <a:cs typeface="+mn-cs"/>
              </a:rPr>
              <a:t>10</a:t>
            </a:r>
            <a:r>
              <a:rPr lang="zh-CN" altLang="en-US" sz="2400" kern="0" dirty="0" smtClean="0">
                <a:ea typeface="微软雅黑" panose="020B0503020204020204" pitchFamily="34" charset="-122"/>
                <a:cs typeface="+mn-cs"/>
              </a:rPr>
              <a:t>大</a:t>
            </a:r>
            <a:r>
              <a:rPr lang="zh-CN" altLang="en-US" sz="2400" kern="0" dirty="0">
                <a:ea typeface="微软雅黑" panose="020B0503020204020204" pitchFamily="34" charset="-122"/>
                <a:cs typeface="+mn-cs"/>
              </a:rPr>
              <a:t>知识领域；</a:t>
            </a:r>
            <a:endParaRPr lang="en-US" altLang="zh-CN" sz="2400" kern="0" dirty="0">
              <a:ea typeface="微软雅黑" panose="020B0503020204020204" pitchFamily="34" charset="-122"/>
              <a:cs typeface="+mn-cs"/>
            </a:endParaRPr>
          </a:p>
          <a:p>
            <a:pPr marL="638175" lvl="1" indent="-180975">
              <a:spcAft>
                <a:spcPct val="40000"/>
              </a:spcAft>
              <a:buFont typeface="Wingdings" panose="05000000000000000000" pitchFamily="2" charset="2"/>
              <a:buChar char="§"/>
              <a:defRPr/>
            </a:pPr>
            <a:r>
              <a:rPr lang="en-US" altLang="zh-CN" sz="2400" kern="0" dirty="0">
                <a:ea typeface="微软雅黑" panose="020B0503020204020204" pitchFamily="34" charset="-122"/>
                <a:cs typeface="+mn-cs"/>
              </a:rPr>
              <a:t>5</a:t>
            </a:r>
            <a:r>
              <a:rPr lang="zh-CN" altLang="en-US" sz="2400" kern="0" dirty="0">
                <a:ea typeface="微软雅黑" panose="020B0503020204020204" pitchFamily="34" charset="-122"/>
                <a:cs typeface="+mn-cs"/>
              </a:rPr>
              <a:t>大管理过程；</a:t>
            </a:r>
            <a:endParaRPr lang="en-US" altLang="zh-CN" sz="2400" kern="0" dirty="0">
              <a:ea typeface="微软雅黑" panose="020B0503020204020204" pitchFamily="34" charset="-122"/>
              <a:cs typeface="+mn-cs"/>
            </a:endParaRPr>
          </a:p>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r>
              <a:rPr kumimoji="0" lang="zh-CN" altLang="en-US"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rPr>
              <a:t>项目经理是将项目管理应用于实践的关键人，综合能力要求更高；</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560" y="252730"/>
            <a:ext cx="11089640" cy="647700"/>
          </a:xfrm>
        </p:spPr>
        <p:txBody>
          <a:bodyPr/>
          <a:lstStyle/>
          <a:p>
            <a:r>
              <a:rPr lang="zh-CN" altLang="en-US" dirty="0"/>
              <a:t>作业</a:t>
            </a:r>
            <a:endParaRPr lang="zh-CN" altLang="en-US" dirty="0"/>
          </a:p>
        </p:txBody>
      </p:sp>
      <p:sp>
        <p:nvSpPr>
          <p:cNvPr id="3" name="Rectangle 3"/>
          <p:cNvSpPr txBox="1">
            <a:spLocks noChangeArrowheads="1"/>
          </p:cNvSpPr>
          <p:nvPr/>
        </p:nvSpPr>
        <p:spPr>
          <a:xfrm>
            <a:off x="2374475" y="1349147"/>
            <a:ext cx="7848600" cy="4659767"/>
          </a:xfrm>
          <a:prstGeom prst="rect">
            <a:avLst/>
          </a:prstGeom>
        </p:spPr>
        <p:txBody>
          <a:bodyPr/>
          <a:lstStyle/>
          <a:p>
            <a:pPr marL="180975" marR="0" lvl="0" indent="-180975" algn="l" defTabSz="914400" rtl="0" eaLnBrk="1" fontAlgn="base" latinLnBrk="0" hangingPunct="1">
              <a:lnSpc>
                <a:spcPct val="100000"/>
              </a:lnSpc>
              <a:spcBef>
                <a:spcPct val="0"/>
              </a:spcBef>
              <a:spcAft>
                <a:spcPct val="40000"/>
              </a:spcAft>
              <a:buClrTx/>
              <a:buSzTx/>
              <a:buFont typeface="Wingdings" panose="05000000000000000000" pitchFamily="2" charset="2"/>
              <a:buChar char="§"/>
              <a:defRPr/>
            </a:pP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
        <p:nvSpPr>
          <p:cNvPr id="4" name="Rectangle 3"/>
          <p:cNvSpPr txBox="1">
            <a:spLocks noChangeArrowheads="1"/>
          </p:cNvSpPr>
          <p:nvPr/>
        </p:nvSpPr>
        <p:spPr>
          <a:xfrm>
            <a:off x="671195" y="1501775"/>
            <a:ext cx="9704070" cy="4659630"/>
          </a:xfrm>
          <a:prstGeom prst="rect">
            <a:avLst/>
          </a:prstGeom>
        </p:spPr>
        <p:txBody>
          <a:bodyPr/>
          <a:lstStyle/>
          <a:p>
            <a:pPr marL="180975" lvl="0" indent="-180975">
              <a:lnSpc>
                <a:spcPct val="150000"/>
              </a:lnSpc>
              <a:spcAft>
                <a:spcPct val="40000"/>
              </a:spcAft>
              <a:buFont typeface="Wingdings" panose="05000000000000000000" pitchFamily="2" charset="2"/>
              <a:buChar char="§"/>
              <a:defRPr/>
            </a:pPr>
            <a:r>
              <a:rPr lang="zh-CN" altLang="en-US" sz="2400" kern="0" dirty="0">
                <a:ea typeface="微软雅黑" panose="020B0503020204020204" pitchFamily="34" charset="-122"/>
                <a:cs typeface="+mn-cs"/>
              </a:rPr>
              <a:t>阅读教材第一、二章（重点阅读第一章），不懂的地方小组讨论，解决不了的可以课下提出问题；</a:t>
            </a:r>
            <a:endParaRPr kumimoji="0" lang="en-US" altLang="zh-CN" sz="24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课程价值</a:t>
            </a:r>
            <a:endParaRPr lang="zh-CN" altLang="en-US" dirty="0">
              <a:latin typeface="微软雅黑" panose="020B0503020204020204" pitchFamily="34" charset="-122"/>
              <a:ea typeface="微软雅黑" panose="020B0503020204020204" pitchFamily="34" charset="-122"/>
            </a:endParaRPr>
          </a:p>
        </p:txBody>
      </p:sp>
      <p:sp>
        <p:nvSpPr>
          <p:cNvPr id="9219" name="内容占位符 2"/>
          <p:cNvSpPr>
            <a:spLocks noGrp="1"/>
          </p:cNvSpPr>
          <p:nvPr>
            <p:ph sz="quarter" idx="1"/>
          </p:nvPr>
        </p:nvSpPr>
        <p:spPr>
          <a:xfrm>
            <a:off x="400050" y="1421130"/>
            <a:ext cx="9810750" cy="5229225"/>
          </a:xfrm>
        </p:spPr>
        <p:txBody>
          <a:bodyPr/>
          <a:lstStyle/>
          <a:p>
            <a:pPr>
              <a:lnSpc>
                <a:spcPct val="120000"/>
              </a:lnSpc>
            </a:pPr>
            <a:r>
              <a:rPr lang="zh-CN" altLang="en-US" sz="2400" dirty="0"/>
              <a:t>系统地学习</a:t>
            </a:r>
            <a:r>
              <a:rPr lang="zh-CN" altLang="en-US" sz="2400" dirty="0">
                <a:solidFill>
                  <a:srgbClr val="FF0000"/>
                </a:solidFill>
              </a:rPr>
              <a:t>项目管理知识</a:t>
            </a:r>
            <a:r>
              <a:rPr lang="zh-CN" altLang="en-US" sz="2400" dirty="0"/>
              <a:t>，成为合格的项目成员，与团队默契协作，发挥自身</a:t>
            </a:r>
            <a:r>
              <a:rPr lang="en-US" altLang="zh-CN" sz="2400" dirty="0"/>
              <a:t>100%</a:t>
            </a:r>
            <a:r>
              <a:rPr lang="zh-CN" altLang="en-US" sz="2400" dirty="0"/>
              <a:t>的能力；</a:t>
            </a:r>
            <a:endParaRPr lang="en-US" altLang="zh-CN" sz="2400" dirty="0"/>
          </a:p>
          <a:p>
            <a:pPr>
              <a:lnSpc>
                <a:spcPct val="120000"/>
              </a:lnSpc>
            </a:pPr>
            <a:r>
              <a:rPr lang="zh-CN" altLang="en-US" sz="2400" dirty="0"/>
              <a:t>通过塑造基础的管理者素养，培养项目管理的</a:t>
            </a:r>
            <a:r>
              <a:rPr lang="zh-CN" altLang="en-US" sz="2400" dirty="0">
                <a:solidFill>
                  <a:srgbClr val="FF0000"/>
                </a:solidFill>
              </a:rPr>
              <a:t>意识和思维</a:t>
            </a:r>
            <a:r>
              <a:rPr lang="zh-CN" altLang="en-US" sz="2400" dirty="0"/>
              <a:t>，掌握一些实用的</a:t>
            </a:r>
            <a:r>
              <a:rPr lang="zh-CN" altLang="en-US" sz="2400" dirty="0">
                <a:solidFill>
                  <a:srgbClr val="FF0000"/>
                </a:solidFill>
              </a:rPr>
              <a:t>方法和工具</a:t>
            </a:r>
            <a:r>
              <a:rPr lang="zh-CN" altLang="en-US" sz="2400" dirty="0"/>
              <a:t>，帮助每个人成长为合格的项目经理；</a:t>
            </a:r>
            <a:endParaRPr lang="en-US" altLang="zh-CN" sz="2400" dirty="0"/>
          </a:p>
          <a:p>
            <a:pPr>
              <a:lnSpc>
                <a:spcPct val="120000"/>
              </a:lnSpc>
            </a:pPr>
            <a:r>
              <a:rPr lang="zh-CN" altLang="en-US" sz="2400" dirty="0">
                <a:latin typeface="微软雅黑" panose="020B0503020204020204" pitchFamily="34" charset="-122"/>
                <a:ea typeface="微软雅黑" panose="020B0503020204020204" pitchFamily="34" charset="-122"/>
              </a:rPr>
              <a:t>项目管理课程确切说应该归类为管理学中，本课程是面向从业于</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领域的老板，帮助“准老板”</a:t>
            </a:r>
            <a:r>
              <a:rPr lang="zh-CN" altLang="en-US" sz="2400" dirty="0">
                <a:solidFill>
                  <a:srgbClr val="FF0000"/>
                </a:solidFill>
                <a:latin typeface="微软雅黑" panose="020B0503020204020204" pitchFamily="34" charset="-122"/>
                <a:ea typeface="微软雅黑" panose="020B0503020204020204" pitchFamily="34" charset="-122"/>
              </a:rPr>
              <a:t>更好地创业和做好</a:t>
            </a:r>
            <a:r>
              <a:rPr lang="en-US" altLang="zh-CN" sz="2400" dirty="0">
                <a:solidFill>
                  <a:srgbClr val="FF0000"/>
                </a:solidFill>
              </a:rPr>
              <a:t>IT</a:t>
            </a:r>
            <a:r>
              <a:rPr lang="zh-CN" altLang="en-US" sz="2400" dirty="0">
                <a:solidFill>
                  <a:srgbClr val="FF0000"/>
                </a:solidFill>
                <a:latin typeface="微软雅黑" panose="020B0503020204020204" pitchFamily="34" charset="-122"/>
                <a:ea typeface="微软雅黑" panose="020B0503020204020204" pitchFamily="34" charset="-122"/>
              </a:rPr>
              <a:t>项目管理 </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教材及参考书简介</a:t>
            </a:r>
            <a:endParaRPr lang="zh-CN" altLang="en-US" dirty="0">
              <a:latin typeface="微软雅黑" panose="020B0503020204020204" pitchFamily="34" charset="-122"/>
              <a:ea typeface="微软雅黑" panose="020B0503020204020204" pitchFamily="34" charset="-122"/>
            </a:endParaRPr>
          </a:p>
        </p:txBody>
      </p:sp>
      <p:pic>
        <p:nvPicPr>
          <p:cNvPr id="1030" name="Picture 6" descr="http://pic1.oootao.com/app/img1/00/27/14/big_0bd3_27145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84094" y="900113"/>
            <a:ext cx="2205089" cy="31045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4.att.hudong.com/62/84/0530000029174612597184777367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8209227" y="3588927"/>
            <a:ext cx="2297275" cy="32253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038" y="872206"/>
            <a:ext cx="2744629" cy="2744629"/>
          </a:xfrm>
          <a:prstGeom prst="rect">
            <a:avLst/>
          </a:prstGeom>
        </p:spPr>
      </p:pic>
      <p:pic>
        <p:nvPicPr>
          <p:cNvPr id="9" name="Picture 4" descr="http://img10.360buyimg.com/n0/18653/9c3ce9b6-65a7-4315-8980-5ee40a57e5f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3801464" y="3508282"/>
            <a:ext cx="2282630" cy="3312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几个重要的概念与思考</a:t>
            </a:r>
            <a:endParaRPr lang="zh-CN" altLang="en-US" dirty="0"/>
          </a:p>
        </p:txBody>
      </p:sp>
      <p:sp>
        <p:nvSpPr>
          <p:cNvPr id="3" name="内容占位符 2"/>
          <p:cNvSpPr>
            <a:spLocks noGrp="1"/>
          </p:cNvSpPr>
          <p:nvPr>
            <p:ph idx="1"/>
          </p:nvPr>
        </p:nvSpPr>
        <p:spPr>
          <a:xfrm>
            <a:off x="399415" y="1489075"/>
            <a:ext cx="11360785" cy="4313555"/>
          </a:xfrm>
        </p:spPr>
        <p:txBody>
          <a:bodyPr/>
          <a:lstStyle/>
          <a:p>
            <a:pPr>
              <a:lnSpc>
                <a:spcPct val="150000"/>
              </a:lnSpc>
            </a:pPr>
            <a:r>
              <a:rPr lang="zh-CN" altLang="en-US" sz="2400" dirty="0"/>
              <a:t>何谓</a:t>
            </a:r>
            <a:r>
              <a:rPr lang="en-US" altLang="zh-CN" sz="2400" dirty="0">
                <a:solidFill>
                  <a:srgbClr val="FF0000"/>
                </a:solidFill>
              </a:rPr>
              <a:t>IT</a:t>
            </a:r>
            <a:r>
              <a:rPr lang="zh-CN" altLang="en-US" sz="2400" dirty="0"/>
              <a:t>？什么人需要</a:t>
            </a:r>
            <a:r>
              <a:rPr lang="en-US" altLang="zh-CN" sz="2400" dirty="0"/>
              <a:t>IT</a:t>
            </a:r>
            <a:r>
              <a:rPr lang="zh-CN" altLang="en-US" sz="2400" dirty="0"/>
              <a:t>？</a:t>
            </a:r>
            <a:endParaRPr lang="en-US" altLang="zh-CN" sz="2400" dirty="0"/>
          </a:p>
          <a:p>
            <a:pPr>
              <a:lnSpc>
                <a:spcPct val="150000"/>
              </a:lnSpc>
            </a:pPr>
            <a:r>
              <a:rPr lang="zh-CN" altLang="en-US" sz="2400" dirty="0"/>
              <a:t>何谓</a:t>
            </a:r>
            <a:r>
              <a:rPr lang="zh-CN" altLang="en-US" sz="2400" dirty="0">
                <a:solidFill>
                  <a:srgbClr val="FF0000"/>
                </a:solidFill>
              </a:rPr>
              <a:t>项目</a:t>
            </a:r>
            <a:r>
              <a:rPr lang="zh-CN" altLang="en-US" sz="2400" dirty="0"/>
              <a:t>？什么组织需要做项目？</a:t>
            </a:r>
            <a:endParaRPr lang="en-US" altLang="zh-CN" sz="2400" dirty="0"/>
          </a:p>
          <a:p>
            <a:pPr>
              <a:lnSpc>
                <a:spcPct val="150000"/>
              </a:lnSpc>
            </a:pPr>
            <a:r>
              <a:rPr lang="zh-CN" altLang="en-US" sz="2400" dirty="0"/>
              <a:t>何谓</a:t>
            </a:r>
            <a:r>
              <a:rPr lang="zh-CN" altLang="en-US" sz="2400" dirty="0">
                <a:solidFill>
                  <a:srgbClr val="FF0000"/>
                </a:solidFill>
              </a:rPr>
              <a:t>管理</a:t>
            </a:r>
            <a:r>
              <a:rPr lang="zh-CN" altLang="en-US" sz="2400" dirty="0"/>
              <a:t>？什么项目需要管理？</a:t>
            </a:r>
            <a:endParaRPr lang="en-US" altLang="zh-CN" sz="2400" dirty="0"/>
          </a:p>
          <a:p>
            <a:pPr>
              <a:lnSpc>
                <a:spcPct val="150000"/>
              </a:lnSpc>
            </a:pPr>
            <a:r>
              <a:rPr lang="zh-CN" altLang="en-US" sz="2400" dirty="0"/>
              <a:t>何谓</a:t>
            </a:r>
            <a:r>
              <a:rPr lang="en-US" altLang="zh-CN" sz="2400" dirty="0">
                <a:solidFill>
                  <a:srgbClr val="FF0000"/>
                </a:solidFill>
              </a:rPr>
              <a:t>IT</a:t>
            </a:r>
            <a:r>
              <a:rPr lang="zh-CN" altLang="en-US" sz="2400" dirty="0">
                <a:solidFill>
                  <a:srgbClr val="FF0000"/>
                </a:solidFill>
              </a:rPr>
              <a:t>项目管理</a:t>
            </a:r>
            <a:r>
              <a:rPr lang="zh-CN" altLang="en-US" sz="2400" dirty="0"/>
              <a:t>？什么人需要学习</a:t>
            </a:r>
            <a:r>
              <a:rPr lang="en-US" altLang="zh-CN" sz="2400" dirty="0"/>
              <a:t>IT</a:t>
            </a:r>
            <a:r>
              <a:rPr lang="zh-CN" altLang="en-US" sz="2400" dirty="0"/>
              <a:t>项目管理？</a:t>
            </a:r>
            <a:endParaRPr lang="en-US" altLang="zh-CN" sz="2400" dirty="0"/>
          </a:p>
          <a:p>
            <a:pPr>
              <a:lnSpc>
                <a:spcPct val="150000"/>
              </a:lnSpc>
            </a:pP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a:t>
            </a:r>
            <a:r>
              <a:rPr lang="en-US" altLang="zh-CN" dirty="0"/>
              <a:t>IT</a:t>
            </a:r>
            <a:endParaRPr lang="zh-CN" altLang="en-US" dirty="0"/>
          </a:p>
        </p:txBody>
      </p:sp>
      <p:sp>
        <p:nvSpPr>
          <p:cNvPr id="3" name="内容占位符 2"/>
          <p:cNvSpPr>
            <a:spLocks noGrp="1"/>
          </p:cNvSpPr>
          <p:nvPr>
            <p:ph idx="1"/>
          </p:nvPr>
        </p:nvSpPr>
        <p:spPr>
          <a:xfrm>
            <a:off x="400050" y="1296670"/>
            <a:ext cx="9944100" cy="5238115"/>
          </a:xfrm>
        </p:spPr>
        <p:txBody>
          <a:bodyPr/>
          <a:lstStyle/>
          <a:p>
            <a:pPr>
              <a:lnSpc>
                <a:spcPct val="120000"/>
              </a:lnSpc>
            </a:pPr>
            <a:r>
              <a:rPr lang="zh-CN" altLang="en-US" sz="2400">
                <a:sym typeface="+mn-ea"/>
              </a:rPr>
              <a:t>信息（</a:t>
            </a:r>
            <a:r>
              <a:rPr lang="en-US" altLang="zh-CN" sz="2400">
                <a:sym typeface="+mn-ea"/>
              </a:rPr>
              <a:t>Information</a:t>
            </a:r>
            <a:r>
              <a:rPr lang="zh-CN" altLang="en-US" sz="2400">
                <a:sym typeface="+mn-ea"/>
              </a:rPr>
              <a:t>）</a:t>
            </a:r>
            <a:endParaRPr lang="en-US" altLang="zh-CN" sz="2400" dirty="0"/>
          </a:p>
          <a:p>
            <a:pPr lvl="1">
              <a:lnSpc>
                <a:spcPct val="90000"/>
              </a:lnSpc>
            </a:pPr>
            <a:r>
              <a:rPr lang="zh-CN" altLang="en-US" sz="2000"/>
              <a:t>信息，指音讯、消息、通讯系统</a:t>
            </a:r>
            <a:r>
              <a:rPr lang="zh-CN" altLang="en-US" sz="2000">
                <a:solidFill>
                  <a:srgbClr val="FF0000"/>
                </a:solidFill>
              </a:rPr>
              <a:t>传输和处理</a:t>
            </a:r>
            <a:r>
              <a:rPr lang="zh-CN" altLang="en-US" sz="2000"/>
              <a:t>的</a:t>
            </a:r>
            <a:r>
              <a:rPr lang="zh-CN" altLang="en-US" sz="2000">
                <a:solidFill>
                  <a:srgbClr val="FF0000"/>
                </a:solidFill>
              </a:rPr>
              <a:t>对象</a:t>
            </a:r>
            <a:r>
              <a:rPr lang="zh-CN" altLang="en-US" sz="2000"/>
              <a:t>，泛指人类社会传播的一切内容。人通过获得、识别自然界和社会的不同信息来区别不同事物，得以</a:t>
            </a:r>
            <a:r>
              <a:rPr lang="zh-CN" altLang="en-US" sz="2000">
                <a:solidFill>
                  <a:srgbClr val="FF0000"/>
                </a:solidFill>
              </a:rPr>
              <a:t>认识和改造</a:t>
            </a:r>
            <a:r>
              <a:rPr lang="zh-CN" altLang="en-US" sz="2000"/>
              <a:t>世界。</a:t>
            </a:r>
            <a:endParaRPr lang="zh-CN" altLang="en-US" sz="2000"/>
          </a:p>
          <a:p>
            <a:pPr lvl="1">
              <a:lnSpc>
                <a:spcPct val="90000"/>
              </a:lnSpc>
            </a:pPr>
            <a:r>
              <a:rPr lang="zh-CN" altLang="en-US" sz="2000" dirty="0"/>
              <a:t>信息依赖于存储或传播的介质载体，有生命周期（产生、传播、利用、消亡）</a:t>
            </a:r>
            <a:endParaRPr lang="zh-CN" altLang="en-US" sz="2000">
              <a:sym typeface="+mn-ea"/>
            </a:endParaRPr>
          </a:p>
          <a:p>
            <a:pPr>
              <a:lnSpc>
                <a:spcPct val="120000"/>
              </a:lnSpc>
            </a:pPr>
            <a:r>
              <a:rPr lang="zh-CN" altLang="en-US" sz="2400">
                <a:sym typeface="+mn-ea"/>
              </a:rPr>
              <a:t>信息技术（Information Technology）</a:t>
            </a:r>
            <a:endParaRPr lang="en-US" altLang="zh-CN" sz="2000" dirty="0"/>
          </a:p>
          <a:p>
            <a:pPr lvl="1">
              <a:lnSpc>
                <a:spcPct val="90000"/>
              </a:lnSpc>
            </a:pPr>
            <a:r>
              <a:rPr lang="zh-CN" altLang="en-US" sz="2000" dirty="0">
                <a:sym typeface="+mn-ea"/>
              </a:rPr>
              <a:t>广义而言，信息技术是指能充分利用与扩展人类信息器官功能的各种方法、工具与技能的总和。包括</a:t>
            </a:r>
            <a:r>
              <a:rPr lang="zh-CN" altLang="en-US" sz="2000">
                <a:solidFill>
                  <a:srgbClr val="FF0000"/>
                </a:solidFill>
                <a:sym typeface="+mn-ea"/>
              </a:rPr>
              <a:t>获取信息，传递信息，存储信息，处理使用信息</a:t>
            </a:r>
            <a:r>
              <a:rPr lang="zh-CN" altLang="en-US" sz="2000">
                <a:sym typeface="+mn-ea"/>
              </a:rPr>
              <a:t>以及使信息标准化的经验、知识、技能等。</a:t>
            </a:r>
            <a:endParaRPr lang="zh-CN" altLang="en-US" sz="2000" dirty="0"/>
          </a:p>
          <a:p>
            <a:pPr lvl="1">
              <a:lnSpc>
                <a:spcPct val="90000"/>
              </a:lnSpc>
            </a:pPr>
            <a:r>
              <a:rPr lang="zh-CN" altLang="en-US" sz="2000" dirty="0">
                <a:sym typeface="+mn-ea"/>
              </a:rPr>
              <a:t>狭义而言，信息技术是指利用</a:t>
            </a:r>
            <a:r>
              <a:rPr lang="zh-CN" altLang="en-US" sz="2000" dirty="0">
                <a:solidFill>
                  <a:srgbClr val="FF0000"/>
                </a:solidFill>
                <a:sym typeface="+mn-ea"/>
              </a:rPr>
              <a:t>计算机、移动互联网设备</a:t>
            </a:r>
            <a:r>
              <a:rPr lang="zh-CN" altLang="en-US" sz="2000" dirty="0">
                <a:sym typeface="+mn-ea"/>
              </a:rPr>
              <a:t>等各种硬件设备及软件工具与科学方法，对文图声像各种信息进行</a:t>
            </a:r>
            <a:r>
              <a:rPr lang="zh-CN" altLang="en-US" sz="2000" dirty="0">
                <a:solidFill>
                  <a:srgbClr val="FF0000"/>
                </a:solidFill>
                <a:sym typeface="+mn-ea"/>
              </a:rPr>
              <a:t>获取、加工、存储、传输与使用</a:t>
            </a:r>
            <a:r>
              <a:rPr lang="zh-CN" altLang="en-US" sz="2000" dirty="0">
                <a:sym typeface="+mn-ea"/>
              </a:rPr>
              <a:t>的技术之和。该定义强调的是信息技术的现代化与高科技含量（数字化信息）。</a:t>
            </a:r>
            <a:endParaRPr lang="zh-CN" altLang="en-US" sz="2000" dirty="0"/>
          </a:p>
          <a:p>
            <a:pPr lvl="1">
              <a:lnSpc>
                <a:spcPct val="90000"/>
              </a:lnSpc>
            </a:pPr>
            <a:r>
              <a:rPr lang="zh-CN" altLang="en-US" sz="2000">
                <a:sym typeface="+mn-ea"/>
              </a:rPr>
              <a:t>共性部分，信息的</a:t>
            </a:r>
            <a:r>
              <a:rPr lang="zh-CN" altLang="en-US" sz="2000">
                <a:solidFill>
                  <a:srgbClr val="FF0000"/>
                </a:solidFill>
                <a:sym typeface="+mn-ea"/>
              </a:rPr>
              <a:t>产生、存储、传输、利用、控制</a:t>
            </a:r>
            <a:r>
              <a:rPr lang="zh-CN" altLang="en-US" sz="2000">
                <a:sym typeface="+mn-ea"/>
              </a:rPr>
              <a:t>等技术。</a:t>
            </a:r>
            <a:br>
              <a:rPr lang="zh-CN" altLang="en-US" sz="2000" dirty="0"/>
            </a:br>
            <a:br>
              <a:rPr lang="en-US" altLang="zh-CN" sz="2400" dirty="0"/>
            </a:br>
            <a:r>
              <a:rPr lang="en-US" altLang="zh-CN" sz="2400" dirty="0"/>
              <a:t>							</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3">
                                            <p:txEl>
                                              <p:pRg st="0" end="0"/>
                                            </p:txEl>
                                          </p:spTgt>
                                        </p:tgtEl>
                                        <p:attrNameLst>
                                          <p:attrName>style.opacity</p:attrName>
                                        </p:attrNameLst>
                                      </p:cBhvr>
                                      <p:to>
                                        <p:strVal val="0.5"/>
                                      </p:to>
                                    </p:set>
                                    <p:animEffect filter="image" prLst="opacity: 0.5">
                                      <p:cBhvr rctx="IE">
                                        <p:cTn id="21" dur="indefinite"/>
                                        <p:tgtEl>
                                          <p:spTgt spid="3">
                                            <p:txEl>
                                              <p:pRg st="0" end="0"/>
                                            </p:txEl>
                                          </p:spTgt>
                                        </p:tgtEl>
                                      </p:cBhvr>
                                    </p:animEffect>
                                  </p:childTnLst>
                                </p:cTn>
                              </p:par>
                              <p:par>
                                <p:cTn id="22" presetID="9" presetClass="emph" presetSubtype="0" nodeType="withEffect">
                                  <p:stCondLst>
                                    <p:cond delay="0"/>
                                  </p:stCondLst>
                                  <p:childTnLst>
                                    <p:set>
                                      <p:cBhvr rctx="PPT">
                                        <p:cTn id="23" dur="indefinite"/>
                                        <p:tgtEl>
                                          <p:spTgt spid="3">
                                            <p:txEl>
                                              <p:pRg st="1" end="1"/>
                                            </p:txEl>
                                          </p:spTgt>
                                        </p:tgtEl>
                                        <p:attrNameLst>
                                          <p:attrName>style.opacity</p:attrName>
                                        </p:attrNameLst>
                                      </p:cBhvr>
                                      <p:to>
                                        <p:strVal val="0.5"/>
                                      </p:to>
                                    </p:set>
                                    <p:animEffect filter="image" prLst="opacity: 0.5">
                                      <p:cBhvr rctx="IE">
                                        <p:cTn id="24" dur="indefinite"/>
                                        <p:tgtEl>
                                          <p:spTgt spid="3">
                                            <p:txEl>
                                              <p:pRg st="1" end="1"/>
                                            </p:txEl>
                                          </p:spTgt>
                                        </p:tgtEl>
                                      </p:cBhvr>
                                    </p:animEffect>
                                  </p:childTnLst>
                                </p:cTn>
                              </p:par>
                              <p:par>
                                <p:cTn id="25" presetID="9" presetClass="emph" presetSubtype="0" nodeType="withEffect">
                                  <p:stCondLst>
                                    <p:cond delay="0"/>
                                  </p:stCondLst>
                                  <p:childTnLst>
                                    <p:set>
                                      <p:cBhvr rctx="PPT">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childTnLst>
                          </p:cTn>
                        </p:par>
                        <p:par>
                          <p:cTn id="28" fill="hold">
                            <p:stCondLst>
                              <p:cond delay="0"/>
                            </p:stCondLst>
                            <p:childTnLst>
                              <p:par>
                                <p:cTn id="29" presetID="2" presetClass="entr" presetSubtype="4"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概览综述</a:t>
            </a:r>
            <a:endParaRPr lang="zh-CN" altLang="en-US" dirty="0"/>
          </a:p>
        </p:txBody>
      </p:sp>
      <p:pic>
        <p:nvPicPr>
          <p:cNvPr id="1026" name="Picture 2" descr="C:\Users\qile\Desktop\临时图片\图片2.png图片2"/>
          <p:cNvPicPr>
            <a:picLocks noChangeAspect="1" noChangeArrowheads="1"/>
          </p:cNvPicPr>
          <p:nvPr/>
        </p:nvPicPr>
        <p:blipFill rotWithShape="1">
          <a:blip r:embed="rId1"/>
          <a:srcRect/>
          <a:stretch>
            <a:fillRect/>
          </a:stretch>
        </p:blipFill>
        <p:spPr bwMode="auto">
          <a:xfrm>
            <a:off x="541655" y="1691640"/>
            <a:ext cx="11077575" cy="424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4063</Words>
  <Application>WPS 演示</Application>
  <PresentationFormat>全屏显示(4:3)</PresentationFormat>
  <Paragraphs>414</Paragraphs>
  <Slides>42</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Arial</vt:lpstr>
      <vt:lpstr>宋体</vt:lpstr>
      <vt:lpstr>Wingdings</vt:lpstr>
      <vt:lpstr>微软雅黑</vt:lpstr>
      <vt:lpstr>Impact</vt:lpstr>
      <vt:lpstr>Arial Unicode MS</vt:lpstr>
      <vt:lpstr>Times New Roman</vt:lpstr>
      <vt:lpstr>Arial</vt:lpstr>
      <vt:lpstr>Tahoma</vt:lpstr>
      <vt:lpstr>Standarddesign</vt:lpstr>
      <vt:lpstr>第一章  项目与项目管理概述</vt:lpstr>
      <vt:lpstr>讨论&amp;交流</vt:lpstr>
      <vt:lpstr>软件人才的职业发展图</vt:lpstr>
      <vt:lpstr>软件人才的知识结构图</vt:lpstr>
      <vt:lpstr>课程价值</vt:lpstr>
      <vt:lpstr>教材及参考书简介</vt:lpstr>
      <vt:lpstr>几个重要的概念与思考</vt:lpstr>
      <vt:lpstr>何谓IT</vt:lpstr>
      <vt:lpstr>IT概览综述</vt:lpstr>
      <vt:lpstr>IT产业</vt:lpstr>
      <vt:lpstr>与IT相关的企业和个人</vt:lpstr>
      <vt:lpstr>什么人需要IT？</vt:lpstr>
      <vt:lpstr>何谓项目?</vt:lpstr>
      <vt:lpstr>项目的其他属性</vt:lpstr>
      <vt:lpstr>各种类型的项目</vt:lpstr>
      <vt:lpstr>什么不是项目？</vt:lpstr>
      <vt:lpstr>试练</vt:lpstr>
      <vt:lpstr>什么组织需要做项目？</vt:lpstr>
      <vt:lpstr>项目的约束</vt:lpstr>
      <vt:lpstr>何谓管理</vt:lpstr>
      <vt:lpstr>何谓项目管理?</vt:lpstr>
      <vt:lpstr>项目干系人</vt:lpstr>
      <vt:lpstr>项目管理的典型管理过程(适用于所有项目)</vt:lpstr>
      <vt:lpstr>项目管理的价值</vt:lpstr>
      <vt:lpstr>什么项目需要管理？</vt:lpstr>
      <vt:lpstr>IT项目管理</vt:lpstr>
      <vt:lpstr>IT项目的特性决定了其管理的挑战</vt:lpstr>
      <vt:lpstr>IT项目管理框架</vt:lpstr>
      <vt:lpstr>IT项目的成功</vt:lpstr>
      <vt:lpstr>项目经理是谁？</vt:lpstr>
      <vt:lpstr>项目经理的价值</vt:lpstr>
      <vt:lpstr>项目经理应该具备的素质</vt:lpstr>
      <vt:lpstr>IT项目经理职业</vt:lpstr>
      <vt:lpstr>补充：项目管理的发展过程</vt:lpstr>
      <vt:lpstr>补充：项目管理的发展现状</vt:lpstr>
      <vt:lpstr>补充：项目管理办公室</vt:lpstr>
      <vt:lpstr>补充：美国项目管理协会</vt:lpstr>
      <vt:lpstr>补充：项目管理认证</vt:lpstr>
      <vt:lpstr>补充：工信部信息系统项目管理资格认证</vt:lpstr>
      <vt:lpstr>总结</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386</cp:revision>
  <dcterms:created xsi:type="dcterms:W3CDTF">2007-11-27T23:54:00Z</dcterms:created>
  <dcterms:modified xsi:type="dcterms:W3CDTF">2020-02-13T05:52:05Z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